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8"/>
  </p:notesMasterIdLst>
  <p:sldIdLst>
    <p:sldId id="277" r:id="rId5"/>
    <p:sldId id="260" r:id="rId6"/>
    <p:sldId id="295" r:id="rId7"/>
    <p:sldId id="265" r:id="rId8"/>
    <p:sldId id="278" r:id="rId9"/>
    <p:sldId id="279" r:id="rId10"/>
    <p:sldId id="263" r:id="rId11"/>
    <p:sldId id="280" r:id="rId12"/>
    <p:sldId id="281" r:id="rId13"/>
    <p:sldId id="282" r:id="rId14"/>
    <p:sldId id="286" r:id="rId15"/>
    <p:sldId id="292" r:id="rId16"/>
    <p:sldId id="284" r:id="rId17"/>
    <p:sldId id="285" r:id="rId18"/>
    <p:sldId id="287" r:id="rId19"/>
    <p:sldId id="288" r:id="rId20"/>
    <p:sldId id="289" r:id="rId21"/>
    <p:sldId id="290" r:id="rId22"/>
    <p:sldId id="291" r:id="rId23"/>
    <p:sldId id="293" r:id="rId24"/>
    <p:sldId id="294" r:id="rId25"/>
    <p:sldId id="264" r:id="rId26"/>
    <p:sldId id="27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450"/>
    <a:srgbClr val="898989"/>
    <a:srgbClr val="D9D9DA"/>
    <a:srgbClr val="E5EAEE"/>
    <a:srgbClr val="FFCF29"/>
    <a:srgbClr val="C1C7CF"/>
    <a:srgbClr val="E7530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2CE5D5-1F10-481C-8333-FAF0BEA1361B}" v="23" dt="2024-07-18T16:59:42.9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69"/>
    <p:restoredTop sz="96327"/>
  </p:normalViewPr>
  <p:slideViewPr>
    <p:cSldViewPr snapToGrid="0">
      <p:cViewPr varScale="1">
        <p:scale>
          <a:sx n="112" d="100"/>
          <a:sy n="112" d="100"/>
        </p:scale>
        <p:origin x="600" y="96"/>
      </p:cViewPr>
      <p:guideLst/>
    </p:cSldViewPr>
  </p:slideViewPr>
  <p:notesTextViewPr>
    <p:cViewPr>
      <p:scale>
        <a:sx n="1" d="1"/>
        <a:sy n="1" d="1"/>
      </p:scale>
      <p:origin x="0" y="0"/>
    </p:cViewPr>
  </p:notesTextViewPr>
  <p:notesViewPr>
    <p:cSldViewPr snapToGrid="0">
      <p:cViewPr>
        <p:scale>
          <a:sx n="130" d="100"/>
          <a:sy n="130" d="100"/>
        </p:scale>
        <p:origin x="2922" y="-152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ssica Long" userId="2e41b452-f178-43bd-bcf3-a3a120bd4840" providerId="ADAL" clId="{F62CE5D5-1F10-481C-8333-FAF0BEA1361B}"/>
    <pc:docChg chg="custSel addSld delSld modSld sldOrd">
      <pc:chgData name="Jessica Long" userId="2e41b452-f178-43bd-bcf3-a3a120bd4840" providerId="ADAL" clId="{F62CE5D5-1F10-481C-8333-FAF0BEA1361B}" dt="2024-07-18T17:03:52.430" v="1119" actId="1076"/>
      <pc:docMkLst>
        <pc:docMk/>
      </pc:docMkLst>
      <pc:sldChg chg="addSp modSp mod">
        <pc:chgData name="Jessica Long" userId="2e41b452-f178-43bd-bcf3-a3a120bd4840" providerId="ADAL" clId="{F62CE5D5-1F10-481C-8333-FAF0BEA1361B}" dt="2024-07-18T16:05:44.335" v="534" actId="20577"/>
        <pc:sldMkLst>
          <pc:docMk/>
          <pc:sldMk cId="1514493138" sldId="263"/>
        </pc:sldMkLst>
        <pc:spChg chg="mod">
          <ac:chgData name="Jessica Long" userId="2e41b452-f178-43bd-bcf3-a3a120bd4840" providerId="ADAL" clId="{F62CE5D5-1F10-481C-8333-FAF0BEA1361B}" dt="2024-07-18T16:04:53.379" v="469" actId="1076"/>
          <ac:spMkLst>
            <pc:docMk/>
            <pc:sldMk cId="1514493138" sldId="263"/>
            <ac:spMk id="5" creationId="{8A80AD5D-9D9D-DEC2-CC21-534998B1F9D0}"/>
          </ac:spMkLst>
        </pc:spChg>
        <pc:spChg chg="add mod">
          <ac:chgData name="Jessica Long" userId="2e41b452-f178-43bd-bcf3-a3a120bd4840" providerId="ADAL" clId="{F62CE5D5-1F10-481C-8333-FAF0BEA1361B}" dt="2024-07-18T16:05:44.335" v="534" actId="20577"/>
          <ac:spMkLst>
            <pc:docMk/>
            <pc:sldMk cId="1514493138" sldId="263"/>
            <ac:spMk id="8" creationId="{5D2B8616-7EFC-360C-BECC-00D2FAB23378}"/>
          </ac:spMkLst>
        </pc:spChg>
        <pc:picChg chg="add mod">
          <ac:chgData name="Jessica Long" userId="2e41b452-f178-43bd-bcf3-a3a120bd4840" providerId="ADAL" clId="{F62CE5D5-1F10-481C-8333-FAF0BEA1361B}" dt="2024-07-18T16:04:54.947" v="470" actId="1076"/>
          <ac:picMkLst>
            <pc:docMk/>
            <pc:sldMk cId="1514493138" sldId="263"/>
            <ac:picMk id="3" creationId="{53E5DCDF-EE7F-F2A3-C217-6283BCA2FA16}"/>
          </ac:picMkLst>
        </pc:picChg>
        <pc:picChg chg="add mod">
          <ac:chgData name="Jessica Long" userId="2e41b452-f178-43bd-bcf3-a3a120bd4840" providerId="ADAL" clId="{F62CE5D5-1F10-481C-8333-FAF0BEA1361B}" dt="2024-07-18T16:04:57.526" v="471" actId="1076"/>
          <ac:picMkLst>
            <pc:docMk/>
            <pc:sldMk cId="1514493138" sldId="263"/>
            <ac:picMk id="6" creationId="{CE361982-811C-4DBC-0C27-EFB05B2C331B}"/>
          </ac:picMkLst>
        </pc:picChg>
      </pc:sldChg>
      <pc:sldChg chg="modSp mod">
        <pc:chgData name="Jessica Long" userId="2e41b452-f178-43bd-bcf3-a3a120bd4840" providerId="ADAL" clId="{F62CE5D5-1F10-481C-8333-FAF0BEA1361B}" dt="2024-07-18T16:54:18.230" v="1014" actId="20577"/>
        <pc:sldMkLst>
          <pc:docMk/>
          <pc:sldMk cId="2842915780" sldId="264"/>
        </pc:sldMkLst>
        <pc:spChg chg="mod">
          <ac:chgData name="Jessica Long" userId="2e41b452-f178-43bd-bcf3-a3a120bd4840" providerId="ADAL" clId="{F62CE5D5-1F10-481C-8333-FAF0BEA1361B}" dt="2024-07-18T16:54:18.230" v="1014" actId="20577"/>
          <ac:spMkLst>
            <pc:docMk/>
            <pc:sldMk cId="2842915780" sldId="264"/>
            <ac:spMk id="3" creationId="{79F7AC3A-E270-5E86-93E5-D11921E14A09}"/>
          </ac:spMkLst>
        </pc:spChg>
      </pc:sldChg>
      <pc:sldChg chg="addSp delSp modSp mod ord modNotes">
        <pc:chgData name="Jessica Long" userId="2e41b452-f178-43bd-bcf3-a3a120bd4840" providerId="ADAL" clId="{F62CE5D5-1F10-481C-8333-FAF0BEA1361B}" dt="2024-07-18T16:59:50.310" v="1043" actId="1076"/>
        <pc:sldMkLst>
          <pc:docMk/>
          <pc:sldMk cId="299678693" sldId="265"/>
        </pc:sldMkLst>
        <pc:spChg chg="del mod">
          <ac:chgData name="Jessica Long" userId="2e41b452-f178-43bd-bcf3-a3a120bd4840" providerId="ADAL" clId="{F62CE5D5-1F10-481C-8333-FAF0BEA1361B}" dt="2024-07-18T16:58:07.774" v="1020" actId="478"/>
          <ac:spMkLst>
            <pc:docMk/>
            <pc:sldMk cId="299678693" sldId="265"/>
            <ac:spMk id="2" creationId="{BA54E8D3-C70D-364C-E42D-241371714117}"/>
          </ac:spMkLst>
        </pc:spChg>
        <pc:spChg chg="del mod">
          <ac:chgData name="Jessica Long" userId="2e41b452-f178-43bd-bcf3-a3a120bd4840" providerId="ADAL" clId="{F62CE5D5-1F10-481C-8333-FAF0BEA1361B}" dt="2024-07-18T16:59:42.907" v="1038" actId="931"/>
          <ac:spMkLst>
            <pc:docMk/>
            <pc:sldMk cId="299678693" sldId="265"/>
            <ac:spMk id="3" creationId="{34D149F1-D586-5229-EB40-D70EC6701811}"/>
          </ac:spMkLst>
        </pc:spChg>
        <pc:spChg chg="add mod">
          <ac:chgData name="Jessica Long" userId="2e41b452-f178-43bd-bcf3-a3a120bd4840" providerId="ADAL" clId="{F62CE5D5-1F10-481C-8333-FAF0BEA1361B}" dt="2024-07-18T16:58:29.728" v="1037" actId="113"/>
          <ac:spMkLst>
            <pc:docMk/>
            <pc:sldMk cId="299678693" sldId="265"/>
            <ac:spMk id="5" creationId="{AC00C51B-51E7-A091-A51C-4E50E32B40EC}"/>
          </ac:spMkLst>
        </pc:spChg>
        <pc:picChg chg="add mod">
          <ac:chgData name="Jessica Long" userId="2e41b452-f178-43bd-bcf3-a3a120bd4840" providerId="ADAL" clId="{F62CE5D5-1F10-481C-8333-FAF0BEA1361B}" dt="2024-07-18T16:59:50.310" v="1043" actId="1076"/>
          <ac:picMkLst>
            <pc:docMk/>
            <pc:sldMk cId="299678693" sldId="265"/>
            <ac:picMk id="7" creationId="{A9B40CA0-8B93-01DD-3460-85C3C904E7C0}"/>
          </ac:picMkLst>
        </pc:picChg>
      </pc:sldChg>
      <pc:sldChg chg="modSp mod">
        <pc:chgData name="Jessica Long" userId="2e41b452-f178-43bd-bcf3-a3a120bd4840" providerId="ADAL" clId="{F62CE5D5-1F10-481C-8333-FAF0BEA1361B}" dt="2024-07-18T17:03:52.430" v="1119" actId="1076"/>
        <pc:sldMkLst>
          <pc:docMk/>
          <pc:sldMk cId="3000808783" sldId="273"/>
        </pc:sldMkLst>
        <pc:spChg chg="mod">
          <ac:chgData name="Jessica Long" userId="2e41b452-f178-43bd-bcf3-a3a120bd4840" providerId="ADAL" clId="{F62CE5D5-1F10-481C-8333-FAF0BEA1361B}" dt="2024-07-18T17:03:52.430" v="1119" actId="1076"/>
          <ac:spMkLst>
            <pc:docMk/>
            <pc:sldMk cId="3000808783" sldId="273"/>
            <ac:spMk id="5" creationId="{51DB94DB-35F6-EF8B-28BD-EE55B942F787}"/>
          </ac:spMkLst>
        </pc:spChg>
      </pc:sldChg>
      <pc:sldChg chg="modSp mod">
        <pc:chgData name="Jessica Long" userId="2e41b452-f178-43bd-bcf3-a3a120bd4840" providerId="ADAL" clId="{F62CE5D5-1F10-481C-8333-FAF0BEA1361B}" dt="2024-07-18T12:42:59.786" v="15" actId="20577"/>
        <pc:sldMkLst>
          <pc:docMk/>
          <pc:sldMk cId="2670383199" sldId="277"/>
        </pc:sldMkLst>
        <pc:spChg chg="mod">
          <ac:chgData name="Jessica Long" userId="2e41b452-f178-43bd-bcf3-a3a120bd4840" providerId="ADAL" clId="{F62CE5D5-1F10-481C-8333-FAF0BEA1361B}" dt="2024-07-18T12:42:59.786" v="15" actId="20577"/>
          <ac:spMkLst>
            <pc:docMk/>
            <pc:sldMk cId="2670383199" sldId="277"/>
            <ac:spMk id="2" creationId="{AC3336D5-DB21-0A3F-5469-231D2782C770}"/>
          </ac:spMkLst>
        </pc:spChg>
      </pc:sldChg>
      <pc:sldChg chg="modSp mod">
        <pc:chgData name="Jessica Long" userId="2e41b452-f178-43bd-bcf3-a3a120bd4840" providerId="ADAL" clId="{F62CE5D5-1F10-481C-8333-FAF0BEA1361B}" dt="2024-07-18T12:56:50.594" v="442" actId="20577"/>
        <pc:sldMkLst>
          <pc:docMk/>
          <pc:sldMk cId="717173402" sldId="278"/>
        </pc:sldMkLst>
        <pc:spChg chg="mod">
          <ac:chgData name="Jessica Long" userId="2e41b452-f178-43bd-bcf3-a3a120bd4840" providerId="ADAL" clId="{F62CE5D5-1F10-481C-8333-FAF0BEA1361B}" dt="2024-07-18T12:56:38.338" v="440" actId="20577"/>
          <ac:spMkLst>
            <pc:docMk/>
            <pc:sldMk cId="717173402" sldId="278"/>
            <ac:spMk id="2" creationId="{BA54E8D3-C70D-364C-E42D-241371714117}"/>
          </ac:spMkLst>
        </pc:spChg>
        <pc:spChg chg="mod">
          <ac:chgData name="Jessica Long" userId="2e41b452-f178-43bd-bcf3-a3a120bd4840" providerId="ADAL" clId="{F62CE5D5-1F10-481C-8333-FAF0BEA1361B}" dt="2024-07-18T12:56:50.594" v="442" actId="20577"/>
          <ac:spMkLst>
            <pc:docMk/>
            <pc:sldMk cId="717173402" sldId="278"/>
            <ac:spMk id="3" creationId="{34D149F1-D586-5229-EB40-D70EC6701811}"/>
          </ac:spMkLst>
        </pc:spChg>
      </pc:sldChg>
      <pc:sldChg chg="addSp modSp mod">
        <pc:chgData name="Jessica Long" userId="2e41b452-f178-43bd-bcf3-a3a120bd4840" providerId="ADAL" clId="{F62CE5D5-1F10-481C-8333-FAF0BEA1361B}" dt="2024-07-18T16:06:24.299" v="558" actId="1076"/>
        <pc:sldMkLst>
          <pc:docMk/>
          <pc:sldMk cId="524893153" sldId="280"/>
        </pc:sldMkLst>
        <pc:spChg chg="mod">
          <ac:chgData name="Jessica Long" userId="2e41b452-f178-43bd-bcf3-a3a120bd4840" providerId="ADAL" clId="{F62CE5D5-1F10-481C-8333-FAF0BEA1361B}" dt="2024-07-18T16:06:06.678" v="551" actId="20577"/>
          <ac:spMkLst>
            <pc:docMk/>
            <pc:sldMk cId="524893153" sldId="280"/>
            <ac:spMk id="5" creationId="{8A80AD5D-9D9D-DEC2-CC21-534998B1F9D0}"/>
          </ac:spMkLst>
        </pc:spChg>
        <pc:picChg chg="add mod">
          <ac:chgData name="Jessica Long" userId="2e41b452-f178-43bd-bcf3-a3a120bd4840" providerId="ADAL" clId="{F62CE5D5-1F10-481C-8333-FAF0BEA1361B}" dt="2024-07-18T16:06:24.299" v="558" actId="1076"/>
          <ac:picMkLst>
            <pc:docMk/>
            <pc:sldMk cId="524893153" sldId="280"/>
            <ac:picMk id="3" creationId="{63C1F549-DC14-2CA8-04AD-D5267691017A}"/>
          </ac:picMkLst>
        </pc:picChg>
      </pc:sldChg>
      <pc:sldChg chg="addSp delSp modSp mod">
        <pc:chgData name="Jessica Long" userId="2e41b452-f178-43bd-bcf3-a3a120bd4840" providerId="ADAL" clId="{F62CE5D5-1F10-481C-8333-FAF0BEA1361B}" dt="2024-07-18T16:11:08.040" v="608" actId="1076"/>
        <pc:sldMkLst>
          <pc:docMk/>
          <pc:sldMk cId="3581094841" sldId="281"/>
        </pc:sldMkLst>
        <pc:spChg chg="mod">
          <ac:chgData name="Jessica Long" userId="2e41b452-f178-43bd-bcf3-a3a120bd4840" providerId="ADAL" clId="{F62CE5D5-1F10-481C-8333-FAF0BEA1361B}" dt="2024-07-18T16:06:38.499" v="584" actId="20577"/>
          <ac:spMkLst>
            <pc:docMk/>
            <pc:sldMk cId="3581094841" sldId="281"/>
            <ac:spMk id="5" creationId="{8A80AD5D-9D9D-DEC2-CC21-534998B1F9D0}"/>
          </ac:spMkLst>
        </pc:spChg>
        <pc:picChg chg="add del mod">
          <ac:chgData name="Jessica Long" userId="2e41b452-f178-43bd-bcf3-a3a120bd4840" providerId="ADAL" clId="{F62CE5D5-1F10-481C-8333-FAF0BEA1361B}" dt="2024-07-18T16:09:51.888" v="592" actId="478"/>
          <ac:picMkLst>
            <pc:docMk/>
            <pc:sldMk cId="3581094841" sldId="281"/>
            <ac:picMk id="3" creationId="{FE282DBA-B319-E5AA-3A37-9944757309C2}"/>
          </ac:picMkLst>
        </pc:picChg>
        <pc:picChg chg="add del mod">
          <ac:chgData name="Jessica Long" userId="2e41b452-f178-43bd-bcf3-a3a120bd4840" providerId="ADAL" clId="{F62CE5D5-1F10-481C-8333-FAF0BEA1361B}" dt="2024-07-18T16:09:51.888" v="592" actId="478"/>
          <ac:picMkLst>
            <pc:docMk/>
            <pc:sldMk cId="3581094841" sldId="281"/>
            <ac:picMk id="6" creationId="{FDCC6B7C-B05D-C449-2BAE-43C8E2D42682}"/>
          </ac:picMkLst>
        </pc:picChg>
        <pc:picChg chg="add mod">
          <ac:chgData name="Jessica Long" userId="2e41b452-f178-43bd-bcf3-a3a120bd4840" providerId="ADAL" clId="{F62CE5D5-1F10-481C-8333-FAF0BEA1361B}" dt="2024-07-18T16:11:08.040" v="608" actId="1076"/>
          <ac:picMkLst>
            <pc:docMk/>
            <pc:sldMk cId="3581094841" sldId="281"/>
            <ac:picMk id="8" creationId="{2293261D-0655-567F-1161-AF58B6C4BD20}"/>
          </ac:picMkLst>
        </pc:picChg>
        <pc:picChg chg="add mod">
          <ac:chgData name="Jessica Long" userId="2e41b452-f178-43bd-bcf3-a3a120bd4840" providerId="ADAL" clId="{F62CE5D5-1F10-481C-8333-FAF0BEA1361B}" dt="2024-07-18T16:11:04.283" v="607" actId="1076"/>
          <ac:picMkLst>
            <pc:docMk/>
            <pc:sldMk cId="3581094841" sldId="281"/>
            <ac:picMk id="10" creationId="{62497812-E0A6-DB72-884A-5EF56F6B3197}"/>
          </ac:picMkLst>
        </pc:picChg>
      </pc:sldChg>
      <pc:sldChg chg="addSp modSp mod">
        <pc:chgData name="Jessica Long" userId="2e41b452-f178-43bd-bcf3-a3a120bd4840" providerId="ADAL" clId="{F62CE5D5-1F10-481C-8333-FAF0BEA1361B}" dt="2024-07-18T16:13:21.615" v="630" actId="962"/>
        <pc:sldMkLst>
          <pc:docMk/>
          <pc:sldMk cId="3867499668" sldId="282"/>
        </pc:sldMkLst>
        <pc:spChg chg="mod">
          <ac:chgData name="Jessica Long" userId="2e41b452-f178-43bd-bcf3-a3a120bd4840" providerId="ADAL" clId="{F62CE5D5-1F10-481C-8333-FAF0BEA1361B}" dt="2024-07-18T16:12:14.071" v="620"/>
          <ac:spMkLst>
            <pc:docMk/>
            <pc:sldMk cId="3867499668" sldId="282"/>
            <ac:spMk id="5" creationId="{8A80AD5D-9D9D-DEC2-CC21-534998B1F9D0}"/>
          </ac:spMkLst>
        </pc:spChg>
        <pc:picChg chg="add mod">
          <ac:chgData name="Jessica Long" userId="2e41b452-f178-43bd-bcf3-a3a120bd4840" providerId="ADAL" clId="{F62CE5D5-1F10-481C-8333-FAF0BEA1361B}" dt="2024-07-18T16:13:21.615" v="630" actId="962"/>
          <ac:picMkLst>
            <pc:docMk/>
            <pc:sldMk cId="3867499668" sldId="282"/>
            <ac:picMk id="3" creationId="{DAA65564-6231-2B8F-2B09-25D9A2489B0A}"/>
          </ac:picMkLst>
        </pc:picChg>
      </pc:sldChg>
      <pc:sldChg chg="addSp delSp modSp del mod">
        <pc:chgData name="Jessica Long" userId="2e41b452-f178-43bd-bcf3-a3a120bd4840" providerId="ADAL" clId="{F62CE5D5-1F10-481C-8333-FAF0BEA1361B}" dt="2024-07-18T16:14:04.858" v="676" actId="2696"/>
        <pc:sldMkLst>
          <pc:docMk/>
          <pc:sldMk cId="3094134933" sldId="283"/>
        </pc:sldMkLst>
        <pc:spChg chg="add del mod">
          <ac:chgData name="Jessica Long" userId="2e41b452-f178-43bd-bcf3-a3a120bd4840" providerId="ADAL" clId="{F62CE5D5-1F10-481C-8333-FAF0BEA1361B}" dt="2024-07-18T16:13:57.499" v="675" actId="478"/>
          <ac:spMkLst>
            <pc:docMk/>
            <pc:sldMk cId="3094134933" sldId="283"/>
            <ac:spMk id="3" creationId="{26AFA0C6-A67E-07F4-AFBC-EFFDD6FF32D6}"/>
          </ac:spMkLst>
        </pc:spChg>
        <pc:spChg chg="del mod">
          <ac:chgData name="Jessica Long" userId="2e41b452-f178-43bd-bcf3-a3a120bd4840" providerId="ADAL" clId="{F62CE5D5-1F10-481C-8333-FAF0BEA1361B}" dt="2024-07-18T16:13:53.594" v="674" actId="478"/>
          <ac:spMkLst>
            <pc:docMk/>
            <pc:sldMk cId="3094134933" sldId="283"/>
            <ac:spMk id="5" creationId="{8A80AD5D-9D9D-DEC2-CC21-534998B1F9D0}"/>
          </ac:spMkLst>
        </pc:spChg>
      </pc:sldChg>
      <pc:sldChg chg="addSp delSp modSp mod ord">
        <pc:chgData name="Jessica Long" userId="2e41b452-f178-43bd-bcf3-a3a120bd4840" providerId="ADAL" clId="{F62CE5D5-1F10-481C-8333-FAF0BEA1361B}" dt="2024-07-18T16:33:26.659" v="801"/>
        <pc:sldMkLst>
          <pc:docMk/>
          <pc:sldMk cId="3772771084" sldId="284"/>
        </pc:sldMkLst>
        <pc:spChg chg="add del">
          <ac:chgData name="Jessica Long" userId="2e41b452-f178-43bd-bcf3-a3a120bd4840" providerId="ADAL" clId="{F62CE5D5-1F10-481C-8333-FAF0BEA1361B}" dt="2024-07-18T16:12:29.569" v="623" actId="478"/>
          <ac:spMkLst>
            <pc:docMk/>
            <pc:sldMk cId="3772771084" sldId="284"/>
            <ac:spMk id="3" creationId="{A9165698-0EB2-BF52-6BBA-2972DD39FEA9}"/>
          </ac:spMkLst>
        </pc:spChg>
        <pc:spChg chg="mod">
          <ac:chgData name="Jessica Long" userId="2e41b452-f178-43bd-bcf3-a3a120bd4840" providerId="ADAL" clId="{F62CE5D5-1F10-481C-8333-FAF0BEA1361B}" dt="2024-07-18T16:12:25.189" v="622"/>
          <ac:spMkLst>
            <pc:docMk/>
            <pc:sldMk cId="3772771084" sldId="284"/>
            <ac:spMk id="5" creationId="{8A80AD5D-9D9D-DEC2-CC21-534998B1F9D0}"/>
          </ac:spMkLst>
        </pc:spChg>
        <pc:picChg chg="add mod">
          <ac:chgData name="Jessica Long" userId="2e41b452-f178-43bd-bcf3-a3a120bd4840" providerId="ADAL" clId="{F62CE5D5-1F10-481C-8333-FAF0BEA1361B}" dt="2024-07-18T16:17:28.139" v="684" actId="1076"/>
          <ac:picMkLst>
            <pc:docMk/>
            <pc:sldMk cId="3772771084" sldId="284"/>
            <ac:picMk id="6" creationId="{34F0B4DA-33B4-13C8-8FD9-FCFACC009279}"/>
          </ac:picMkLst>
        </pc:picChg>
      </pc:sldChg>
      <pc:sldChg chg="addSp modSp mod">
        <pc:chgData name="Jessica Long" userId="2e41b452-f178-43bd-bcf3-a3a120bd4840" providerId="ADAL" clId="{F62CE5D5-1F10-481C-8333-FAF0BEA1361B}" dt="2024-07-18T16:22:22.936" v="728" actId="962"/>
        <pc:sldMkLst>
          <pc:docMk/>
          <pc:sldMk cId="3513763600" sldId="285"/>
        </pc:sldMkLst>
        <pc:spChg chg="mod">
          <ac:chgData name="Jessica Long" userId="2e41b452-f178-43bd-bcf3-a3a120bd4840" providerId="ADAL" clId="{F62CE5D5-1F10-481C-8333-FAF0BEA1361B}" dt="2024-07-18T16:21:59.489" v="724" actId="20577"/>
          <ac:spMkLst>
            <pc:docMk/>
            <pc:sldMk cId="3513763600" sldId="285"/>
            <ac:spMk id="5" creationId="{8A80AD5D-9D9D-DEC2-CC21-534998B1F9D0}"/>
          </ac:spMkLst>
        </pc:spChg>
        <pc:picChg chg="add mod">
          <ac:chgData name="Jessica Long" userId="2e41b452-f178-43bd-bcf3-a3a120bd4840" providerId="ADAL" clId="{F62CE5D5-1F10-481C-8333-FAF0BEA1361B}" dt="2024-07-18T16:22:22.936" v="728" actId="962"/>
          <ac:picMkLst>
            <pc:docMk/>
            <pc:sldMk cId="3513763600" sldId="285"/>
            <ac:picMk id="3" creationId="{96524033-5DF6-9586-94AB-E065637F9F2A}"/>
          </ac:picMkLst>
        </pc:picChg>
      </pc:sldChg>
      <pc:sldChg chg="addSp modSp mod ord">
        <pc:chgData name="Jessica Long" userId="2e41b452-f178-43bd-bcf3-a3a120bd4840" providerId="ADAL" clId="{F62CE5D5-1F10-481C-8333-FAF0BEA1361B}" dt="2024-07-18T16:18:10.910" v="692" actId="1076"/>
        <pc:sldMkLst>
          <pc:docMk/>
          <pc:sldMk cId="1678528542" sldId="286"/>
        </pc:sldMkLst>
        <pc:spChg chg="mod">
          <ac:chgData name="Jessica Long" userId="2e41b452-f178-43bd-bcf3-a3a120bd4840" providerId="ADAL" clId="{F62CE5D5-1F10-481C-8333-FAF0BEA1361B}" dt="2024-07-18T16:12:36.888" v="624"/>
          <ac:spMkLst>
            <pc:docMk/>
            <pc:sldMk cId="1678528542" sldId="286"/>
            <ac:spMk id="5" creationId="{8A80AD5D-9D9D-DEC2-CC21-534998B1F9D0}"/>
          </ac:spMkLst>
        </pc:spChg>
        <pc:picChg chg="add mod">
          <ac:chgData name="Jessica Long" userId="2e41b452-f178-43bd-bcf3-a3a120bd4840" providerId="ADAL" clId="{F62CE5D5-1F10-481C-8333-FAF0BEA1361B}" dt="2024-07-18T16:18:10.910" v="692" actId="1076"/>
          <ac:picMkLst>
            <pc:docMk/>
            <pc:sldMk cId="1678528542" sldId="286"/>
            <ac:picMk id="3" creationId="{96768382-628A-9D80-E3CB-DC4E4C5A9DFE}"/>
          </ac:picMkLst>
        </pc:picChg>
      </pc:sldChg>
      <pc:sldChg chg="addSp modSp mod">
        <pc:chgData name="Jessica Long" userId="2e41b452-f178-43bd-bcf3-a3a120bd4840" providerId="ADAL" clId="{F62CE5D5-1F10-481C-8333-FAF0BEA1361B}" dt="2024-07-18T16:22:40.094" v="734" actId="1076"/>
        <pc:sldMkLst>
          <pc:docMk/>
          <pc:sldMk cId="3178776904" sldId="287"/>
        </pc:sldMkLst>
        <pc:spChg chg="mod">
          <ac:chgData name="Jessica Long" userId="2e41b452-f178-43bd-bcf3-a3a120bd4840" providerId="ADAL" clId="{F62CE5D5-1F10-481C-8333-FAF0BEA1361B}" dt="2024-07-18T16:22:26.408" v="730" actId="20577"/>
          <ac:spMkLst>
            <pc:docMk/>
            <pc:sldMk cId="3178776904" sldId="287"/>
            <ac:spMk id="5" creationId="{8A80AD5D-9D9D-DEC2-CC21-534998B1F9D0}"/>
          </ac:spMkLst>
        </pc:spChg>
        <pc:picChg chg="add mod">
          <ac:chgData name="Jessica Long" userId="2e41b452-f178-43bd-bcf3-a3a120bd4840" providerId="ADAL" clId="{F62CE5D5-1F10-481C-8333-FAF0BEA1361B}" dt="2024-07-18T16:22:40.094" v="734" actId="1076"/>
          <ac:picMkLst>
            <pc:docMk/>
            <pc:sldMk cId="3178776904" sldId="287"/>
            <ac:picMk id="3" creationId="{C68C83D7-C37A-26B6-AFD9-2D6B4018B1E0}"/>
          </ac:picMkLst>
        </pc:picChg>
      </pc:sldChg>
      <pc:sldChg chg="addSp modSp add mod">
        <pc:chgData name="Jessica Long" userId="2e41b452-f178-43bd-bcf3-a3a120bd4840" providerId="ADAL" clId="{F62CE5D5-1F10-481C-8333-FAF0BEA1361B}" dt="2024-07-18T16:22:51.434" v="737" actId="962"/>
        <pc:sldMkLst>
          <pc:docMk/>
          <pc:sldMk cId="4224421331" sldId="288"/>
        </pc:sldMkLst>
        <pc:picChg chg="add mod">
          <ac:chgData name="Jessica Long" userId="2e41b452-f178-43bd-bcf3-a3a120bd4840" providerId="ADAL" clId="{F62CE5D5-1F10-481C-8333-FAF0BEA1361B}" dt="2024-07-18T16:22:51.434" v="737" actId="962"/>
          <ac:picMkLst>
            <pc:docMk/>
            <pc:sldMk cId="4224421331" sldId="288"/>
            <ac:picMk id="3" creationId="{76DB3526-14CC-7BF3-D02D-C961A6DD4D1E}"/>
          </ac:picMkLst>
        </pc:picChg>
      </pc:sldChg>
      <pc:sldChg chg="addSp modSp add mod replId">
        <pc:chgData name="Jessica Long" userId="2e41b452-f178-43bd-bcf3-a3a120bd4840" providerId="ADAL" clId="{F62CE5D5-1F10-481C-8333-FAF0BEA1361B}" dt="2024-07-18T16:25:20.234" v="789" actId="1076"/>
        <pc:sldMkLst>
          <pc:docMk/>
          <pc:sldMk cId="2577665318" sldId="289"/>
        </pc:sldMkLst>
        <pc:spChg chg="mod">
          <ac:chgData name="Jessica Long" userId="2e41b452-f178-43bd-bcf3-a3a120bd4840" providerId="ADAL" clId="{F62CE5D5-1F10-481C-8333-FAF0BEA1361B}" dt="2024-07-18T16:25:20.234" v="789" actId="1076"/>
          <ac:spMkLst>
            <pc:docMk/>
            <pc:sldMk cId="2577665318" sldId="289"/>
            <ac:spMk id="5" creationId="{8A80AD5D-9D9D-DEC2-CC21-534998B1F9D0}"/>
          </ac:spMkLst>
        </pc:spChg>
        <pc:picChg chg="add mod">
          <ac:chgData name="Jessica Long" userId="2e41b452-f178-43bd-bcf3-a3a120bd4840" providerId="ADAL" clId="{F62CE5D5-1F10-481C-8333-FAF0BEA1361B}" dt="2024-07-18T16:25:16.753" v="788" actId="1076"/>
          <ac:picMkLst>
            <pc:docMk/>
            <pc:sldMk cId="2577665318" sldId="289"/>
            <ac:picMk id="3" creationId="{761ACE6D-B766-601C-D9E1-E6E1187D7ABB}"/>
          </ac:picMkLst>
        </pc:picChg>
      </pc:sldChg>
      <pc:sldChg chg="addSp modSp add mod">
        <pc:chgData name="Jessica Long" userId="2e41b452-f178-43bd-bcf3-a3a120bd4840" providerId="ADAL" clId="{F62CE5D5-1F10-481C-8333-FAF0BEA1361B}" dt="2024-07-18T16:32:46.674" v="797" actId="14100"/>
        <pc:sldMkLst>
          <pc:docMk/>
          <pc:sldMk cId="3150043004" sldId="290"/>
        </pc:sldMkLst>
        <pc:picChg chg="add mod">
          <ac:chgData name="Jessica Long" userId="2e41b452-f178-43bd-bcf3-a3a120bd4840" providerId="ADAL" clId="{F62CE5D5-1F10-481C-8333-FAF0BEA1361B}" dt="2024-07-18T16:32:46.674" v="797" actId="14100"/>
          <ac:picMkLst>
            <pc:docMk/>
            <pc:sldMk cId="3150043004" sldId="290"/>
            <ac:picMk id="3" creationId="{B4EDE466-C12A-CD07-7DC3-2F0B73A2860E}"/>
          </ac:picMkLst>
        </pc:picChg>
      </pc:sldChg>
      <pc:sldChg chg="addSp modSp add mod replId">
        <pc:chgData name="Jessica Long" userId="2e41b452-f178-43bd-bcf3-a3a120bd4840" providerId="ADAL" clId="{F62CE5D5-1F10-481C-8333-FAF0BEA1361B}" dt="2024-07-18T16:44:10.002" v="824" actId="962"/>
        <pc:sldMkLst>
          <pc:docMk/>
          <pc:sldMk cId="2501740946" sldId="291"/>
        </pc:sldMkLst>
        <pc:spChg chg="mod">
          <ac:chgData name="Jessica Long" userId="2e41b452-f178-43bd-bcf3-a3a120bd4840" providerId="ADAL" clId="{F62CE5D5-1F10-481C-8333-FAF0BEA1361B}" dt="2024-07-18T16:32:53.359" v="799" actId="20577"/>
          <ac:spMkLst>
            <pc:docMk/>
            <pc:sldMk cId="2501740946" sldId="291"/>
            <ac:spMk id="5" creationId="{8A80AD5D-9D9D-DEC2-CC21-534998B1F9D0}"/>
          </ac:spMkLst>
        </pc:spChg>
        <pc:picChg chg="add mod">
          <ac:chgData name="Jessica Long" userId="2e41b452-f178-43bd-bcf3-a3a120bd4840" providerId="ADAL" clId="{F62CE5D5-1F10-481C-8333-FAF0BEA1361B}" dt="2024-07-18T16:43:56.608" v="820" actId="1076"/>
          <ac:picMkLst>
            <pc:docMk/>
            <pc:sldMk cId="2501740946" sldId="291"/>
            <ac:picMk id="3" creationId="{99F997A4-5232-7866-4B3F-728FB2A532F1}"/>
          </ac:picMkLst>
        </pc:picChg>
        <pc:picChg chg="add mod">
          <ac:chgData name="Jessica Long" userId="2e41b452-f178-43bd-bcf3-a3a120bd4840" providerId="ADAL" clId="{F62CE5D5-1F10-481C-8333-FAF0BEA1361B}" dt="2024-07-18T16:44:10.002" v="824" actId="962"/>
          <ac:picMkLst>
            <pc:docMk/>
            <pc:sldMk cId="2501740946" sldId="291"/>
            <ac:picMk id="6" creationId="{73B32845-2C2B-5B82-D93F-B85F9B8B78AD}"/>
          </ac:picMkLst>
        </pc:picChg>
      </pc:sldChg>
      <pc:sldChg chg="addSp delSp modSp add mod">
        <pc:chgData name="Jessica Long" userId="2e41b452-f178-43bd-bcf3-a3a120bd4840" providerId="ADAL" clId="{F62CE5D5-1F10-481C-8333-FAF0BEA1361B}" dt="2024-07-18T16:21:36.553" v="713" actId="14100"/>
        <pc:sldMkLst>
          <pc:docMk/>
          <pc:sldMk cId="2788039370" sldId="292"/>
        </pc:sldMkLst>
        <pc:spChg chg="mod">
          <ac:chgData name="Jessica Long" userId="2e41b452-f178-43bd-bcf3-a3a120bd4840" providerId="ADAL" clId="{F62CE5D5-1F10-481C-8333-FAF0BEA1361B}" dt="2024-07-18T16:18:23.682" v="702" actId="6549"/>
          <ac:spMkLst>
            <pc:docMk/>
            <pc:sldMk cId="2788039370" sldId="292"/>
            <ac:spMk id="5" creationId="{8A80AD5D-9D9D-DEC2-CC21-534998B1F9D0}"/>
          </ac:spMkLst>
        </pc:spChg>
        <pc:picChg chg="del">
          <ac:chgData name="Jessica Long" userId="2e41b452-f178-43bd-bcf3-a3a120bd4840" providerId="ADAL" clId="{F62CE5D5-1F10-481C-8333-FAF0BEA1361B}" dt="2024-07-18T16:21:07.276" v="703" actId="478"/>
          <ac:picMkLst>
            <pc:docMk/>
            <pc:sldMk cId="2788039370" sldId="292"/>
            <ac:picMk id="3" creationId="{96768382-628A-9D80-E3CB-DC4E4C5A9DFE}"/>
          </ac:picMkLst>
        </pc:picChg>
        <pc:picChg chg="add mod">
          <ac:chgData name="Jessica Long" userId="2e41b452-f178-43bd-bcf3-a3a120bd4840" providerId="ADAL" clId="{F62CE5D5-1F10-481C-8333-FAF0BEA1361B}" dt="2024-07-18T16:21:22.014" v="708" actId="14100"/>
          <ac:picMkLst>
            <pc:docMk/>
            <pc:sldMk cId="2788039370" sldId="292"/>
            <ac:picMk id="4" creationId="{CF9A6B57-4947-4372-9AB3-5A29345F6F0D}"/>
          </ac:picMkLst>
        </pc:picChg>
        <pc:picChg chg="add mod">
          <ac:chgData name="Jessica Long" userId="2e41b452-f178-43bd-bcf3-a3a120bd4840" providerId="ADAL" clId="{F62CE5D5-1F10-481C-8333-FAF0BEA1361B}" dt="2024-07-18T16:21:36.553" v="713" actId="14100"/>
          <ac:picMkLst>
            <pc:docMk/>
            <pc:sldMk cId="2788039370" sldId="292"/>
            <ac:picMk id="7" creationId="{97372FFA-0B09-A98C-3DEF-71EE08BDD0FE}"/>
          </ac:picMkLst>
        </pc:picChg>
      </pc:sldChg>
      <pc:sldChg chg="addSp delSp modSp add mod ord">
        <pc:chgData name="Jessica Long" userId="2e41b452-f178-43bd-bcf3-a3a120bd4840" providerId="ADAL" clId="{F62CE5D5-1F10-481C-8333-FAF0BEA1361B}" dt="2024-07-18T16:33:59.763" v="815" actId="1076"/>
        <pc:sldMkLst>
          <pc:docMk/>
          <pc:sldMk cId="1136420642" sldId="293"/>
        </pc:sldMkLst>
        <pc:picChg chg="del">
          <ac:chgData name="Jessica Long" userId="2e41b452-f178-43bd-bcf3-a3a120bd4840" providerId="ADAL" clId="{F62CE5D5-1F10-481C-8333-FAF0BEA1361B}" dt="2024-07-18T16:33:46.398" v="808" actId="478"/>
          <ac:picMkLst>
            <pc:docMk/>
            <pc:sldMk cId="1136420642" sldId="293"/>
            <ac:picMk id="3" creationId="{B4EDE466-C12A-CD07-7DC3-2F0B73A2860E}"/>
          </ac:picMkLst>
        </pc:picChg>
        <pc:picChg chg="add mod">
          <ac:chgData name="Jessica Long" userId="2e41b452-f178-43bd-bcf3-a3a120bd4840" providerId="ADAL" clId="{F62CE5D5-1F10-481C-8333-FAF0BEA1361B}" dt="2024-07-18T16:33:59.763" v="815" actId="1076"/>
          <ac:picMkLst>
            <pc:docMk/>
            <pc:sldMk cId="1136420642" sldId="293"/>
            <ac:picMk id="4" creationId="{440A2048-B962-5A7B-F33C-4B09E030E0A2}"/>
          </ac:picMkLst>
        </pc:picChg>
      </pc:sldChg>
      <pc:sldChg chg="addSp modSp add mod ord">
        <pc:chgData name="Jessica Long" userId="2e41b452-f178-43bd-bcf3-a3a120bd4840" providerId="ADAL" clId="{F62CE5D5-1F10-481C-8333-FAF0BEA1361B}" dt="2024-07-18T16:44:53.396" v="838" actId="1076"/>
        <pc:sldMkLst>
          <pc:docMk/>
          <pc:sldMk cId="3122432096" sldId="294"/>
        </pc:sldMkLst>
        <pc:picChg chg="add mod">
          <ac:chgData name="Jessica Long" userId="2e41b452-f178-43bd-bcf3-a3a120bd4840" providerId="ADAL" clId="{F62CE5D5-1F10-481C-8333-FAF0BEA1361B}" dt="2024-07-18T16:44:53.396" v="838" actId="1076"/>
          <ac:picMkLst>
            <pc:docMk/>
            <pc:sldMk cId="3122432096" sldId="294"/>
            <ac:picMk id="3" creationId="{59E807B5-6C16-A577-FC00-05FE6F9320D4}"/>
          </ac:picMkLst>
        </pc:picChg>
        <pc:picChg chg="add mod">
          <ac:chgData name="Jessica Long" userId="2e41b452-f178-43bd-bcf3-a3a120bd4840" providerId="ADAL" clId="{F62CE5D5-1F10-481C-8333-FAF0BEA1361B}" dt="2024-07-18T16:44:52.327" v="837" actId="1076"/>
          <ac:picMkLst>
            <pc:docMk/>
            <pc:sldMk cId="3122432096" sldId="294"/>
            <ac:picMk id="6" creationId="{85D2D1D6-D8FF-9CBD-C116-CDE5B2322F1D}"/>
          </ac:picMkLst>
        </pc:picChg>
      </pc:sldChg>
      <pc:sldChg chg="add">
        <pc:chgData name="Jessica Long" userId="2e41b452-f178-43bd-bcf3-a3a120bd4840" providerId="ADAL" clId="{F62CE5D5-1F10-481C-8333-FAF0BEA1361B}" dt="2024-07-18T16:55:48.530" v="1015" actId="2890"/>
        <pc:sldMkLst>
          <pc:docMk/>
          <pc:sldMk cId="1178073618" sldId="29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A20B1E-5A2F-47DE-B54C-1545F1FFA862}" type="datetimeFigureOut">
              <a:rPr lang="en-US" smtClean="0"/>
              <a:t>7/18/2024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54F53D-1AF6-4528-A12E-0680D81654E5}" type="slidenum">
              <a:rPr lang="en-US" smtClean="0"/>
              <a:t>‹#›</a:t>
            </a:fld>
            <a:endParaRPr lang="en-US"/>
          </a:p>
        </p:txBody>
      </p:sp>
    </p:spTree>
    <p:extLst>
      <p:ext uri="{BB962C8B-B14F-4D97-AF65-F5344CB8AC3E}">
        <p14:creationId xmlns:p14="http://schemas.microsoft.com/office/powerpoint/2010/main" val="1348451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technologyreview.com/2022/12/19/1065596/how-to-spot-ai-generated-text/"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scribbr.com/ai-tools/chatgpt-citations/"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technologyreview.com/2022/12/19/1065596/how-to-spot-ai-generated-text/"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scribbr.com/ai-tools/chatgpt-citation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dirty="0">
                <a:solidFill>
                  <a:srgbClr val="333333"/>
                </a:solidFill>
                <a:effectLst/>
                <a:highlight>
                  <a:srgbClr val="FFFFFF"/>
                </a:highlight>
                <a:latin typeface="Poppins ExtraLight" panose="00000300000000000000" pitchFamily="2" charset="0"/>
                <a:cs typeface="Poppins ExtraLight" panose="00000300000000000000" pitchFamily="2" charset="0"/>
              </a:rPr>
              <a:t>Occasionally, AI produces nonsensical or odd sentences which can be a clear indicator of AI-generated text. Abrupt shifts in tone, style, or topic can point to AI that is struggling to maintain coherent ideas. Whereas humans often vary structure to create a better flow, repeated phrases or sentence structures can point to AI relying more on memorized patterns. Occasionally, AI produces nonsensical or odd sentences which can be a clear indicator of AI-generated text. </a:t>
            </a:r>
          </a:p>
          <a:p>
            <a:r>
              <a:rPr lang="en-US" sz="1200" b="0" i="0" dirty="0">
                <a:solidFill>
                  <a:srgbClr val="333333"/>
                </a:solidFill>
                <a:effectLst/>
                <a:highlight>
                  <a:srgbClr val="FFFFFF"/>
                </a:highlight>
                <a:latin typeface="Poppins ExtraLight" panose="00000300000000000000" pitchFamily="2" charset="0"/>
                <a:cs typeface="Poppins ExtraLight" panose="00000300000000000000" pitchFamily="2" charset="0"/>
              </a:rPr>
              <a:t>Excessive use of buzzwords and jargon can be a sign of AI filling the gaps of its knowledge with generic vocabulary. This is particularly common in marketing text and instances where the larger context is more complex. And </a:t>
            </a:r>
            <a:r>
              <a:rPr lang="en-US" sz="1200" b="0" i="0" u="sng" dirty="0">
                <a:solidFill>
                  <a:srgbClr val="006E9A"/>
                </a:solidFill>
                <a:effectLst/>
                <a:highlight>
                  <a:srgbClr val="FFFFFF"/>
                </a:highlight>
                <a:latin typeface="Poppins ExtraLight" panose="00000300000000000000" pitchFamily="2" charset="0"/>
                <a:cs typeface="Poppins ExtraLight" panose="00000300000000000000" pitchFamily="2" charset="0"/>
                <a:hlinkClick r:id="rId3"/>
              </a:rPr>
              <a:t>watch for perfect grammar</a:t>
            </a:r>
            <a:r>
              <a:rPr lang="en-US" sz="1200" b="0" i="0" dirty="0">
                <a:solidFill>
                  <a:srgbClr val="333333"/>
                </a:solidFill>
                <a:effectLst/>
                <a:highlight>
                  <a:srgbClr val="FFFFFF"/>
                </a:highlight>
                <a:latin typeface="Poppins ExtraLight" panose="00000300000000000000" pitchFamily="2" charset="0"/>
                <a:cs typeface="Poppins ExtraLight" panose="00000300000000000000" pitchFamily="2" charset="0"/>
              </a:rPr>
              <a:t>, as even the best writers may make mistakes or intentionally break grammatical rules to emphasize an idea. </a:t>
            </a:r>
          </a:p>
          <a:p>
            <a:pPr algn="l">
              <a:buFont typeface="Arial" panose="020B0604020202020204" pitchFamily="34" charset="0"/>
              <a:buChar char="•"/>
            </a:pPr>
            <a:r>
              <a:rPr lang="en-US" sz="1200" b="0" i="0" dirty="0">
                <a:solidFill>
                  <a:srgbClr val="333333"/>
                </a:solidFill>
                <a:effectLst/>
                <a:highlight>
                  <a:srgbClr val="FFFFFF"/>
                </a:highlight>
                <a:latin typeface="Poppins ExtraLight" panose="00000300000000000000" pitchFamily="2" charset="0"/>
                <a:cs typeface="Poppins ExtraLight" panose="00000300000000000000" pitchFamily="2" charset="0"/>
              </a:rPr>
              <a:t> As people often take time to think and respond, rapid replies could be a sign of AI. This is common in customer service platforms like chatbots. </a:t>
            </a:r>
            <a:r>
              <a:rPr lang="en-US" sz="1200" b="1" i="0" dirty="0">
                <a:solidFill>
                  <a:srgbClr val="333333"/>
                </a:solidFill>
                <a:effectLst/>
                <a:highlight>
                  <a:srgbClr val="FFFFFF"/>
                </a:highlight>
                <a:latin typeface="Poppins ExtraLight" panose="00000300000000000000" pitchFamily="2" charset="0"/>
                <a:cs typeface="Poppins ExtraLight" panose="00000300000000000000" pitchFamily="2" charset="0"/>
              </a:rPr>
              <a:t>t:</a:t>
            </a:r>
            <a:r>
              <a:rPr lang="en-US" sz="1200" b="0" i="0" dirty="0">
                <a:solidFill>
                  <a:srgbClr val="333333"/>
                </a:solidFill>
                <a:effectLst/>
                <a:highlight>
                  <a:srgbClr val="FFFFFF"/>
                </a:highlight>
                <a:latin typeface="Poppins ExtraLight" panose="00000300000000000000" pitchFamily="2" charset="0"/>
                <a:cs typeface="Poppins ExtraLight" panose="00000300000000000000" pitchFamily="2" charset="0"/>
              </a:rPr>
              <a:t> Some AI text generation models use placeholders like "Insert name here" if it lacks sufficient information to fill in the gaps itself. The appearance of these placeholders in text used outside the model can be an indicator of automated content.  </a:t>
            </a:r>
          </a:p>
          <a:p>
            <a:pPr algn="l">
              <a:buFont typeface="Arial" panose="020B0604020202020204" pitchFamily="34" charset="0"/>
              <a:buChar char="•"/>
            </a:pPr>
            <a:r>
              <a:rPr lang="en-US" sz="1200" b="1" i="0" dirty="0">
                <a:solidFill>
                  <a:srgbClr val="333333"/>
                </a:solidFill>
                <a:effectLst/>
                <a:highlight>
                  <a:srgbClr val="FFFFFF"/>
                </a:highlight>
                <a:latin typeface="Poppins ExtraLight" panose="00000300000000000000" pitchFamily="2" charset="0"/>
                <a:cs typeface="Poppins ExtraLight" panose="00000300000000000000" pitchFamily="2" charset="0"/>
              </a:rPr>
              <a:t>Lack of citations:</a:t>
            </a:r>
            <a:r>
              <a:rPr lang="en-US" sz="1200" b="0" i="0" dirty="0">
                <a:solidFill>
                  <a:srgbClr val="333333"/>
                </a:solidFill>
                <a:effectLst/>
                <a:highlight>
                  <a:srgbClr val="FFFFFF"/>
                </a:highlight>
                <a:latin typeface="Poppins ExtraLight" panose="00000300000000000000" pitchFamily="2" charset="0"/>
                <a:cs typeface="Poppins ExtraLight" panose="00000300000000000000" pitchFamily="2" charset="0"/>
              </a:rPr>
              <a:t> Platforms like </a:t>
            </a:r>
            <a:r>
              <a:rPr lang="en-US" sz="1200" b="0" i="0" u="sng" dirty="0">
                <a:solidFill>
                  <a:srgbClr val="006E9A"/>
                </a:solidFill>
                <a:effectLst/>
                <a:highlight>
                  <a:srgbClr val="FFFFFF"/>
                </a:highlight>
                <a:latin typeface="Poppins ExtraLight" panose="00000300000000000000" pitchFamily="2" charset="0"/>
                <a:cs typeface="Poppins ExtraLight" panose="00000300000000000000" pitchFamily="2" charset="0"/>
                <a:hlinkClick r:id="rId4"/>
              </a:rPr>
              <a:t>ChatGPT can insert citations</a:t>
            </a:r>
            <a:r>
              <a:rPr lang="en-US" sz="1200" b="0" i="0" dirty="0">
                <a:solidFill>
                  <a:srgbClr val="333333"/>
                </a:solidFill>
                <a:effectLst/>
                <a:highlight>
                  <a:srgbClr val="FFFFFF"/>
                </a:highlight>
                <a:latin typeface="Poppins ExtraLight" panose="00000300000000000000" pitchFamily="2" charset="0"/>
                <a:cs typeface="Poppins ExtraLight" panose="00000300000000000000" pitchFamily="2" charset="0"/>
              </a:rPr>
              <a:t> but they have been found to be unreliable, incorrectly linked, and improperly formatted. Bodies of text with these types of citations may indicate AI was used. </a:t>
            </a:r>
          </a:p>
          <a:p>
            <a:endParaRPr lang="en-US" sz="1200" b="0" i="0" dirty="0">
              <a:solidFill>
                <a:srgbClr val="333333"/>
              </a:solidFill>
              <a:effectLst/>
              <a:highlight>
                <a:srgbClr val="FFFFFF"/>
              </a:highlight>
              <a:latin typeface="Poppins ExtraLight" panose="00000300000000000000" pitchFamily="2" charset="0"/>
              <a:cs typeface="Poppins ExtraLight" panose="00000300000000000000" pitchFamily="2" charset="0"/>
            </a:endParaRPr>
          </a:p>
          <a:p>
            <a:endParaRPr lang="en-US" sz="1200" b="0" i="0" dirty="0">
              <a:solidFill>
                <a:srgbClr val="333333"/>
              </a:solidFill>
              <a:effectLst/>
              <a:highlight>
                <a:srgbClr val="FFFFFF"/>
              </a:highlight>
              <a:latin typeface="Poppins ExtraLight" panose="00000300000000000000" pitchFamily="2" charset="0"/>
              <a:cs typeface="Poppins ExtraLight" panose="00000300000000000000" pitchFamily="2" charset="0"/>
            </a:endParaRPr>
          </a:p>
          <a:p>
            <a:endParaRPr lang="en-US" sz="1200" b="0" i="0" dirty="0">
              <a:solidFill>
                <a:srgbClr val="333333"/>
              </a:solidFill>
              <a:effectLst/>
              <a:highlight>
                <a:srgbClr val="FFFFFF"/>
              </a:highlight>
              <a:latin typeface="Poppins ExtraLight" panose="00000300000000000000" pitchFamily="2" charset="0"/>
              <a:cs typeface="Poppins ExtraLight" panose="00000300000000000000" pitchFamily="2" charset="0"/>
            </a:endParaRPr>
          </a:p>
          <a:p>
            <a:endParaRPr lang="en-US" dirty="0"/>
          </a:p>
        </p:txBody>
      </p:sp>
      <p:sp>
        <p:nvSpPr>
          <p:cNvPr id="4" name="Slide Number Placeholder 3"/>
          <p:cNvSpPr>
            <a:spLocks noGrp="1"/>
          </p:cNvSpPr>
          <p:nvPr>
            <p:ph type="sldNum" sz="quarter" idx="5"/>
          </p:nvPr>
        </p:nvSpPr>
        <p:spPr/>
        <p:txBody>
          <a:bodyPr/>
          <a:lstStyle/>
          <a:p>
            <a:fld id="{A954F53D-1AF6-4528-A12E-0680D81654E5}" type="slidenum">
              <a:rPr lang="en-US" smtClean="0"/>
              <a:t>3</a:t>
            </a:fld>
            <a:endParaRPr lang="en-US"/>
          </a:p>
        </p:txBody>
      </p:sp>
    </p:spTree>
    <p:extLst>
      <p:ext uri="{BB962C8B-B14F-4D97-AF65-F5344CB8AC3E}">
        <p14:creationId xmlns:p14="http://schemas.microsoft.com/office/powerpoint/2010/main" val="2281758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dirty="0">
                <a:solidFill>
                  <a:srgbClr val="333333"/>
                </a:solidFill>
                <a:effectLst/>
                <a:highlight>
                  <a:srgbClr val="FFFFFF"/>
                </a:highlight>
                <a:latin typeface="Poppins ExtraLight" panose="00000300000000000000" pitchFamily="2" charset="0"/>
                <a:cs typeface="Poppins ExtraLight" panose="00000300000000000000" pitchFamily="2" charset="0"/>
              </a:rPr>
              <a:t>Occasionally, AI produces nonsensical or odd sentences which can be a clear indicator of AI-generated text. Abrupt shifts in tone, style, or topic can point to AI that is struggling to maintain coherent ideas. Whereas humans often vary structure to create a better flow, repeated phrases or sentence structures can point to AI relying more on memorized patterns. Occasionally, AI produces nonsensical or odd sentences which can be a clear indicator of AI-generated text. </a:t>
            </a:r>
          </a:p>
          <a:p>
            <a:r>
              <a:rPr lang="en-US" sz="1200" b="0" i="0" dirty="0">
                <a:solidFill>
                  <a:srgbClr val="333333"/>
                </a:solidFill>
                <a:effectLst/>
                <a:highlight>
                  <a:srgbClr val="FFFFFF"/>
                </a:highlight>
                <a:latin typeface="Poppins ExtraLight" panose="00000300000000000000" pitchFamily="2" charset="0"/>
                <a:cs typeface="Poppins ExtraLight" panose="00000300000000000000" pitchFamily="2" charset="0"/>
              </a:rPr>
              <a:t>Excessive use of buzzwords and jargon can be a sign of AI filling the gaps of its knowledge with generic vocabulary. This is particularly common in marketing text and instances where the larger context is more complex. And </a:t>
            </a:r>
            <a:r>
              <a:rPr lang="en-US" sz="1200" b="0" i="0" u="sng" dirty="0">
                <a:solidFill>
                  <a:srgbClr val="006E9A"/>
                </a:solidFill>
                <a:effectLst/>
                <a:highlight>
                  <a:srgbClr val="FFFFFF"/>
                </a:highlight>
                <a:latin typeface="Poppins ExtraLight" panose="00000300000000000000" pitchFamily="2" charset="0"/>
                <a:cs typeface="Poppins ExtraLight" panose="00000300000000000000" pitchFamily="2" charset="0"/>
                <a:hlinkClick r:id="rId3"/>
              </a:rPr>
              <a:t>watch for perfect grammar</a:t>
            </a:r>
            <a:r>
              <a:rPr lang="en-US" sz="1200" b="0" i="0" dirty="0">
                <a:solidFill>
                  <a:srgbClr val="333333"/>
                </a:solidFill>
                <a:effectLst/>
                <a:highlight>
                  <a:srgbClr val="FFFFFF"/>
                </a:highlight>
                <a:latin typeface="Poppins ExtraLight" panose="00000300000000000000" pitchFamily="2" charset="0"/>
                <a:cs typeface="Poppins ExtraLight" panose="00000300000000000000" pitchFamily="2" charset="0"/>
              </a:rPr>
              <a:t>, as even the best writers may make mistakes or intentionally break grammatical rules to emphasize an idea. </a:t>
            </a:r>
          </a:p>
          <a:p>
            <a:pPr algn="l">
              <a:buFont typeface="Arial" panose="020B0604020202020204" pitchFamily="34" charset="0"/>
              <a:buChar char="•"/>
            </a:pPr>
            <a:r>
              <a:rPr lang="en-US" sz="1200" b="0" i="0" dirty="0">
                <a:solidFill>
                  <a:srgbClr val="333333"/>
                </a:solidFill>
                <a:effectLst/>
                <a:highlight>
                  <a:srgbClr val="FFFFFF"/>
                </a:highlight>
                <a:latin typeface="Poppins ExtraLight" panose="00000300000000000000" pitchFamily="2" charset="0"/>
                <a:cs typeface="Poppins ExtraLight" panose="00000300000000000000" pitchFamily="2" charset="0"/>
              </a:rPr>
              <a:t> As people often take time to think and respond, rapid replies could be a sign of AI. This is common in customer service platforms like chatbots. </a:t>
            </a:r>
            <a:r>
              <a:rPr lang="en-US" sz="1200" b="1" i="0" dirty="0">
                <a:solidFill>
                  <a:srgbClr val="333333"/>
                </a:solidFill>
                <a:effectLst/>
                <a:highlight>
                  <a:srgbClr val="FFFFFF"/>
                </a:highlight>
                <a:latin typeface="Poppins ExtraLight" panose="00000300000000000000" pitchFamily="2" charset="0"/>
                <a:cs typeface="Poppins ExtraLight" panose="00000300000000000000" pitchFamily="2" charset="0"/>
              </a:rPr>
              <a:t>t:</a:t>
            </a:r>
            <a:r>
              <a:rPr lang="en-US" sz="1200" b="0" i="0" dirty="0">
                <a:solidFill>
                  <a:srgbClr val="333333"/>
                </a:solidFill>
                <a:effectLst/>
                <a:highlight>
                  <a:srgbClr val="FFFFFF"/>
                </a:highlight>
                <a:latin typeface="Poppins ExtraLight" panose="00000300000000000000" pitchFamily="2" charset="0"/>
                <a:cs typeface="Poppins ExtraLight" panose="00000300000000000000" pitchFamily="2" charset="0"/>
              </a:rPr>
              <a:t> Some AI text generation models use placeholders like "Insert name here" if it lacks sufficient information to fill in the gaps itself. The appearance of these placeholders in text used outside the model can be an indicator of automated content.  </a:t>
            </a:r>
          </a:p>
          <a:p>
            <a:pPr algn="l">
              <a:buFont typeface="Arial" panose="020B0604020202020204" pitchFamily="34" charset="0"/>
              <a:buChar char="•"/>
            </a:pPr>
            <a:r>
              <a:rPr lang="en-US" sz="1200" b="1" i="0" dirty="0">
                <a:solidFill>
                  <a:srgbClr val="333333"/>
                </a:solidFill>
                <a:effectLst/>
                <a:highlight>
                  <a:srgbClr val="FFFFFF"/>
                </a:highlight>
                <a:latin typeface="Poppins ExtraLight" panose="00000300000000000000" pitchFamily="2" charset="0"/>
                <a:cs typeface="Poppins ExtraLight" panose="00000300000000000000" pitchFamily="2" charset="0"/>
              </a:rPr>
              <a:t>Lack of citations:</a:t>
            </a:r>
            <a:r>
              <a:rPr lang="en-US" sz="1200" b="0" i="0" dirty="0">
                <a:solidFill>
                  <a:srgbClr val="333333"/>
                </a:solidFill>
                <a:effectLst/>
                <a:highlight>
                  <a:srgbClr val="FFFFFF"/>
                </a:highlight>
                <a:latin typeface="Poppins ExtraLight" panose="00000300000000000000" pitchFamily="2" charset="0"/>
                <a:cs typeface="Poppins ExtraLight" panose="00000300000000000000" pitchFamily="2" charset="0"/>
              </a:rPr>
              <a:t> Platforms like </a:t>
            </a:r>
            <a:r>
              <a:rPr lang="en-US" sz="1200" b="0" i="0" u="sng" dirty="0">
                <a:solidFill>
                  <a:srgbClr val="006E9A"/>
                </a:solidFill>
                <a:effectLst/>
                <a:highlight>
                  <a:srgbClr val="FFFFFF"/>
                </a:highlight>
                <a:latin typeface="Poppins ExtraLight" panose="00000300000000000000" pitchFamily="2" charset="0"/>
                <a:cs typeface="Poppins ExtraLight" panose="00000300000000000000" pitchFamily="2" charset="0"/>
                <a:hlinkClick r:id="rId4"/>
              </a:rPr>
              <a:t>ChatGPT can insert citations</a:t>
            </a:r>
            <a:r>
              <a:rPr lang="en-US" sz="1200" b="0" i="0" dirty="0">
                <a:solidFill>
                  <a:srgbClr val="333333"/>
                </a:solidFill>
                <a:effectLst/>
                <a:highlight>
                  <a:srgbClr val="FFFFFF"/>
                </a:highlight>
                <a:latin typeface="Poppins ExtraLight" panose="00000300000000000000" pitchFamily="2" charset="0"/>
                <a:cs typeface="Poppins ExtraLight" panose="00000300000000000000" pitchFamily="2" charset="0"/>
              </a:rPr>
              <a:t> but they have been found to be unreliable, incorrectly linked, and improperly formatted. Bodies of text with these types of citations may indicate AI was used. </a:t>
            </a:r>
          </a:p>
          <a:p>
            <a:endParaRPr lang="en-US" sz="1200" b="0" i="0" dirty="0">
              <a:solidFill>
                <a:srgbClr val="333333"/>
              </a:solidFill>
              <a:effectLst/>
              <a:highlight>
                <a:srgbClr val="FFFFFF"/>
              </a:highlight>
              <a:latin typeface="Poppins ExtraLight" panose="00000300000000000000" pitchFamily="2" charset="0"/>
              <a:cs typeface="Poppins ExtraLight" panose="00000300000000000000" pitchFamily="2" charset="0"/>
            </a:endParaRPr>
          </a:p>
          <a:p>
            <a:endParaRPr lang="en-US" sz="1200" b="0" i="0" dirty="0">
              <a:solidFill>
                <a:srgbClr val="333333"/>
              </a:solidFill>
              <a:effectLst/>
              <a:highlight>
                <a:srgbClr val="FFFFFF"/>
              </a:highlight>
              <a:latin typeface="Poppins ExtraLight" panose="00000300000000000000" pitchFamily="2" charset="0"/>
              <a:cs typeface="Poppins ExtraLight" panose="00000300000000000000" pitchFamily="2" charset="0"/>
            </a:endParaRPr>
          </a:p>
          <a:p>
            <a:endParaRPr lang="en-US" sz="1200" b="0" i="0" dirty="0">
              <a:solidFill>
                <a:srgbClr val="333333"/>
              </a:solidFill>
              <a:effectLst/>
              <a:highlight>
                <a:srgbClr val="FFFFFF"/>
              </a:highlight>
              <a:latin typeface="Poppins ExtraLight" panose="00000300000000000000" pitchFamily="2" charset="0"/>
              <a:cs typeface="Poppins ExtraLight" panose="00000300000000000000" pitchFamily="2" charset="0"/>
            </a:endParaRPr>
          </a:p>
          <a:p>
            <a:endParaRPr lang="en-US" dirty="0"/>
          </a:p>
        </p:txBody>
      </p:sp>
      <p:sp>
        <p:nvSpPr>
          <p:cNvPr id="4" name="Slide Number Placeholder 3"/>
          <p:cNvSpPr>
            <a:spLocks noGrp="1"/>
          </p:cNvSpPr>
          <p:nvPr>
            <p:ph type="sldNum" sz="quarter" idx="5"/>
          </p:nvPr>
        </p:nvSpPr>
        <p:spPr/>
        <p:txBody>
          <a:bodyPr/>
          <a:lstStyle/>
          <a:p>
            <a:fld id="{A954F53D-1AF6-4528-A12E-0680D81654E5}" type="slidenum">
              <a:rPr lang="en-US" smtClean="0"/>
              <a:t>4</a:t>
            </a:fld>
            <a:endParaRPr lang="en-US"/>
          </a:p>
        </p:txBody>
      </p:sp>
    </p:spTree>
    <p:extLst>
      <p:ext uri="{BB962C8B-B14F-4D97-AF65-F5344CB8AC3E}">
        <p14:creationId xmlns:p14="http://schemas.microsoft.com/office/powerpoint/2010/main" val="3401639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54F53D-1AF6-4528-A12E-0680D81654E5}" type="slidenum">
              <a:rPr lang="en-US" smtClean="0"/>
              <a:t>5</a:t>
            </a:fld>
            <a:endParaRPr lang="en-US"/>
          </a:p>
        </p:txBody>
      </p:sp>
    </p:spTree>
    <p:extLst>
      <p:ext uri="{BB962C8B-B14F-4D97-AF65-F5344CB8AC3E}">
        <p14:creationId xmlns:p14="http://schemas.microsoft.com/office/powerpoint/2010/main" val="8194929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Light">
    <p:spTree>
      <p:nvGrpSpPr>
        <p:cNvPr id="1" name=""/>
        <p:cNvGrpSpPr/>
        <p:nvPr/>
      </p:nvGrpSpPr>
      <p:grpSpPr>
        <a:xfrm>
          <a:off x="0" y="0"/>
          <a:ext cx="0" cy="0"/>
          <a:chOff x="0" y="0"/>
          <a:chExt cx="0" cy="0"/>
        </a:xfrm>
      </p:grpSpPr>
      <p:pic>
        <p:nvPicPr>
          <p:cNvPr id="8" name="Picture 7" descr="A logo with colorful hexagons&#10;&#10;Description automatically generated">
            <a:extLst>
              <a:ext uri="{FF2B5EF4-FFF2-40B4-BE49-F238E27FC236}">
                <a16:creationId xmlns:a16="http://schemas.microsoft.com/office/drawing/2014/main" id="{23469BF2-E32F-C0CA-FA1F-6F61ADA04B7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85170" y="793821"/>
            <a:ext cx="6621659" cy="3300115"/>
          </a:xfrm>
          <a:prstGeom prst="rect">
            <a:avLst/>
          </a:prstGeom>
        </p:spPr>
      </p:pic>
      <p:sp>
        <p:nvSpPr>
          <p:cNvPr id="2" name="Title 1">
            <a:extLst>
              <a:ext uri="{FF2B5EF4-FFF2-40B4-BE49-F238E27FC236}">
                <a16:creationId xmlns:a16="http://schemas.microsoft.com/office/drawing/2014/main" id="{85C30801-5018-AF79-5BD7-F9B67B0CD521}"/>
              </a:ext>
            </a:extLst>
          </p:cNvPr>
          <p:cNvSpPr>
            <a:spLocks noGrp="1"/>
          </p:cNvSpPr>
          <p:nvPr>
            <p:ph type="ctrTitle"/>
          </p:nvPr>
        </p:nvSpPr>
        <p:spPr>
          <a:xfrm>
            <a:off x="1524000" y="3512033"/>
            <a:ext cx="9144000" cy="749467"/>
          </a:xfrm>
        </p:spPr>
        <p:txBody>
          <a:bodyPr anchor="t">
            <a:normAutofit/>
          </a:bodyPr>
          <a:lstStyle>
            <a:lvl1pPr algn="ctr">
              <a:defRPr sz="3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C342AC09-4ADB-D8F6-2C04-A921B0BCB0D5}"/>
              </a:ext>
            </a:extLst>
          </p:cNvPr>
          <p:cNvSpPr>
            <a:spLocks noGrp="1"/>
          </p:cNvSpPr>
          <p:nvPr>
            <p:ph type="subTitle" idx="1"/>
          </p:nvPr>
        </p:nvSpPr>
        <p:spPr>
          <a:xfrm>
            <a:off x="1524000" y="4261500"/>
            <a:ext cx="9144000" cy="1655762"/>
          </a:xfrm>
        </p:spPr>
        <p:txBody>
          <a:bodyPr/>
          <a:lstStyle>
            <a:lvl1pPr marL="0" indent="0" algn="ctr">
              <a:buNone/>
              <a:defRPr sz="2400" b="0" i="0">
                <a:latin typeface="Poppins Light" pitchFamily="2" charset="77"/>
                <a:cs typeface="Poppins Ligh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A771584-332D-ABAA-043D-283938CE88EA}"/>
              </a:ext>
            </a:extLst>
          </p:cNvPr>
          <p:cNvSpPr>
            <a:spLocks noGrp="1"/>
          </p:cNvSpPr>
          <p:nvPr>
            <p:ph type="dt" sz="half" idx="10"/>
          </p:nvPr>
        </p:nvSpPr>
        <p:spPr/>
        <p:txBody>
          <a:bodyPr/>
          <a:lstStyle/>
          <a:p>
            <a:fld id="{8BFE97B9-9598-EF40-B8E0-E9E6872000C9}" type="datetimeFigureOut">
              <a:rPr lang="en-US" smtClean="0"/>
              <a:t>7/18/2024</a:t>
            </a:fld>
            <a:endParaRPr lang="en-US"/>
          </a:p>
        </p:txBody>
      </p:sp>
      <p:sp>
        <p:nvSpPr>
          <p:cNvPr id="5" name="Footer Placeholder 4">
            <a:extLst>
              <a:ext uri="{FF2B5EF4-FFF2-40B4-BE49-F238E27FC236}">
                <a16:creationId xmlns:a16="http://schemas.microsoft.com/office/drawing/2014/main" id="{9F6E237E-A8FA-DC6C-D24B-8E440AC813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A48108-7772-57CE-139E-B136DBADB14F}"/>
              </a:ext>
            </a:extLst>
          </p:cNvPr>
          <p:cNvSpPr>
            <a:spLocks noGrp="1"/>
          </p:cNvSpPr>
          <p:nvPr>
            <p:ph type="sldNum" sz="quarter" idx="12"/>
          </p:nvPr>
        </p:nvSpPr>
        <p:spPr/>
        <p:txBody>
          <a:bodyPr/>
          <a:lstStyle/>
          <a:p>
            <a:fld id="{7997766B-6688-914C-806A-3698A1978ED3}" type="slidenum">
              <a:rPr lang="en-US" smtClean="0"/>
              <a:t>‹#›</a:t>
            </a:fld>
            <a:endParaRPr lang="en-US"/>
          </a:p>
        </p:txBody>
      </p:sp>
      <p:pic>
        <p:nvPicPr>
          <p:cNvPr id="9" name="Picture 8">
            <a:extLst>
              <a:ext uri="{FF2B5EF4-FFF2-40B4-BE49-F238E27FC236}">
                <a16:creationId xmlns:a16="http://schemas.microsoft.com/office/drawing/2014/main" id="{FC29052E-2877-B628-DE02-A6911325641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2748999" cy="4261500"/>
          </a:xfrm>
          <a:prstGeom prst="rect">
            <a:avLst/>
          </a:prstGeom>
        </p:spPr>
      </p:pic>
      <p:pic>
        <p:nvPicPr>
          <p:cNvPr id="11" name="Picture 10">
            <a:extLst>
              <a:ext uri="{FF2B5EF4-FFF2-40B4-BE49-F238E27FC236}">
                <a16:creationId xmlns:a16="http://schemas.microsoft.com/office/drawing/2014/main" id="{B842BEA4-970F-E313-E851-44063439F2E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0800000">
            <a:off x="9443001" y="2596500"/>
            <a:ext cx="2748999" cy="4261500"/>
          </a:xfrm>
          <a:prstGeom prst="rect">
            <a:avLst/>
          </a:prstGeom>
        </p:spPr>
      </p:pic>
    </p:spTree>
    <p:extLst>
      <p:ext uri="{BB962C8B-B14F-4D97-AF65-F5344CB8AC3E}">
        <p14:creationId xmlns:p14="http://schemas.microsoft.com/office/powerpoint/2010/main" val="345354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50D3F-95CC-CE98-88BB-52FB20D110E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4A53520-F1E6-353F-408A-649E7D8D00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0949977-E827-73FE-EC5C-003227F19739}"/>
              </a:ext>
            </a:extLst>
          </p:cNvPr>
          <p:cNvSpPr>
            <a:spLocks noGrp="1"/>
          </p:cNvSpPr>
          <p:nvPr>
            <p:ph sz="half" idx="2" hasCustomPrompt="1"/>
          </p:nvPr>
        </p:nvSpPr>
        <p:spPr>
          <a:xfrm>
            <a:off x="839788" y="2666999"/>
            <a:ext cx="5157787" cy="3522663"/>
          </a:xfrm>
        </p:spPr>
        <p:txBody>
          <a:bodyPr>
            <a:normAutofit/>
          </a:bodyPr>
          <a:lstStyle>
            <a:lvl1pPr>
              <a:defRPr sz="1600"/>
            </a:lvl1pPr>
            <a:lvl2pPr>
              <a:defRPr sz="1600"/>
            </a:lvl2pPr>
            <a:lvl3pPr>
              <a:defRPr sz="1600"/>
            </a:lvl3pPr>
            <a:lvl4pPr>
              <a:defRPr sz="1600"/>
            </a:lvl4pPr>
            <a:lvl5pPr>
              <a:defRPr sz="1600"/>
            </a:lvl5pPr>
          </a:lstStyle>
          <a:p>
            <a:pPr lvl="0"/>
            <a:r>
              <a:rPr lang="en-US" dirty="0"/>
              <a:t>Click to edit </a:t>
            </a:r>
            <a:r>
              <a:rPr lang="en-US" dirty="0" err="1"/>
              <a:t>Maszter</a:t>
            </a:r>
            <a:r>
              <a:rPr lang="en-US" dirty="0"/>
              <a:t> text styles</a:t>
            </a:r>
          </a:p>
          <a:p>
            <a:pPr lvl="1"/>
            <a:r>
              <a:rPr lang="en-US" dirty="0"/>
              <a:t>Second </a:t>
            </a:r>
            <a:r>
              <a:rPr lang="en-US" dirty="0" err="1"/>
              <a:t>levelz</a:t>
            </a:r>
            <a:endParaRPr lang="en-US" dirty="0"/>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314AC1D8-45EB-36AD-9FF5-997F48D076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B60F869-1F22-DA27-F513-09FC3DF021F0}"/>
              </a:ext>
            </a:extLst>
          </p:cNvPr>
          <p:cNvSpPr>
            <a:spLocks noGrp="1"/>
          </p:cNvSpPr>
          <p:nvPr>
            <p:ph sz="quarter" idx="4"/>
          </p:nvPr>
        </p:nvSpPr>
        <p:spPr>
          <a:xfrm>
            <a:off x="6172200" y="2666999"/>
            <a:ext cx="5183188" cy="3522663"/>
          </a:xfrm>
        </p:spPr>
        <p:txBody>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D7EA282F-34B8-FF43-4327-9524985A59E9}"/>
              </a:ext>
            </a:extLst>
          </p:cNvPr>
          <p:cNvSpPr>
            <a:spLocks noGrp="1"/>
          </p:cNvSpPr>
          <p:nvPr>
            <p:ph type="dt" sz="half" idx="10"/>
          </p:nvPr>
        </p:nvSpPr>
        <p:spPr/>
        <p:txBody>
          <a:bodyPr/>
          <a:lstStyle/>
          <a:p>
            <a:fld id="{8BFE97B9-9598-EF40-B8E0-E9E6872000C9}" type="datetimeFigureOut">
              <a:rPr lang="en-US" smtClean="0"/>
              <a:t>7/18/2024</a:t>
            </a:fld>
            <a:endParaRPr lang="en-US"/>
          </a:p>
        </p:txBody>
      </p:sp>
      <p:sp>
        <p:nvSpPr>
          <p:cNvPr id="8" name="Footer Placeholder 7">
            <a:extLst>
              <a:ext uri="{FF2B5EF4-FFF2-40B4-BE49-F238E27FC236}">
                <a16:creationId xmlns:a16="http://schemas.microsoft.com/office/drawing/2014/main" id="{5F936E21-551E-F6F4-32A9-5B6D3D083BF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227E342-4DD8-1A18-6BD2-6201D3E7F52D}"/>
              </a:ext>
            </a:extLst>
          </p:cNvPr>
          <p:cNvSpPr>
            <a:spLocks noGrp="1"/>
          </p:cNvSpPr>
          <p:nvPr>
            <p:ph type="sldNum" sz="quarter" idx="12"/>
          </p:nvPr>
        </p:nvSpPr>
        <p:spPr/>
        <p:txBody>
          <a:bodyPr/>
          <a:lstStyle/>
          <a:p>
            <a:fld id="{7997766B-6688-914C-806A-3698A1978ED3}" type="slidenum">
              <a:rPr lang="en-US" smtClean="0"/>
              <a:t>‹#›</a:t>
            </a:fld>
            <a:endParaRPr lang="en-US"/>
          </a:p>
        </p:txBody>
      </p:sp>
      <p:pic>
        <p:nvPicPr>
          <p:cNvPr id="10" name="Picture 9">
            <a:extLst>
              <a:ext uri="{FF2B5EF4-FFF2-40B4-BE49-F238E27FC236}">
                <a16:creationId xmlns:a16="http://schemas.microsoft.com/office/drawing/2014/main" id="{16754631-8FEF-BD36-5D55-6732E0D2412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59026" y="2613"/>
            <a:ext cx="1032974" cy="1032974"/>
          </a:xfrm>
          <a:prstGeom prst="rect">
            <a:avLst/>
          </a:prstGeom>
        </p:spPr>
      </p:pic>
      <p:sp>
        <p:nvSpPr>
          <p:cNvPr id="11" name="Rectangle 10">
            <a:extLst>
              <a:ext uri="{FF2B5EF4-FFF2-40B4-BE49-F238E27FC236}">
                <a16:creationId xmlns:a16="http://schemas.microsoft.com/office/drawing/2014/main" id="{2790A26E-1F51-2CA6-5246-F2EFC51DE50F}"/>
              </a:ext>
            </a:extLst>
          </p:cNvPr>
          <p:cNvSpPr/>
          <p:nvPr userDrawn="1"/>
        </p:nvSpPr>
        <p:spPr>
          <a:xfrm>
            <a:off x="0" y="6492874"/>
            <a:ext cx="12192000" cy="36512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9044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555DC-A04D-A5C1-2F58-C2CE6C7BFFDD}"/>
              </a:ext>
            </a:extLst>
          </p:cNvPr>
          <p:cNvSpPr>
            <a:spLocks noGrp="1"/>
          </p:cNvSpPr>
          <p:nvPr>
            <p:ph type="title"/>
          </p:nvPr>
        </p:nvSpPr>
        <p:spPr>
          <a:xfrm>
            <a:off x="838200" y="692678"/>
            <a:ext cx="10515600" cy="998010"/>
          </a:xfrm>
        </p:spPr>
        <p:txBody>
          <a:bodyPr/>
          <a:lstStyle>
            <a:lvl1pPr algn="ctr">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E7F3286-88B7-226E-2FCB-8A3835383C6C}"/>
              </a:ext>
            </a:extLst>
          </p:cNvPr>
          <p:cNvSpPr>
            <a:spLocks noGrp="1"/>
          </p:cNvSpPr>
          <p:nvPr>
            <p:ph sz="half" idx="1"/>
          </p:nvPr>
        </p:nvSpPr>
        <p:spPr>
          <a:xfrm>
            <a:off x="1176860" y="3764492"/>
            <a:ext cx="2489200" cy="2434695"/>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a:extLst>
              <a:ext uri="{FF2B5EF4-FFF2-40B4-BE49-F238E27FC236}">
                <a16:creationId xmlns:a16="http://schemas.microsoft.com/office/drawing/2014/main" id="{66905DA9-AE79-5654-10A7-63ED536E9E8C}"/>
              </a:ext>
            </a:extLst>
          </p:cNvPr>
          <p:cNvSpPr>
            <a:spLocks noGrp="1"/>
          </p:cNvSpPr>
          <p:nvPr>
            <p:ph sz="half" idx="2"/>
          </p:nvPr>
        </p:nvSpPr>
        <p:spPr>
          <a:xfrm>
            <a:off x="4851400" y="3742267"/>
            <a:ext cx="2489200" cy="2434695"/>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4">
            <a:extLst>
              <a:ext uri="{FF2B5EF4-FFF2-40B4-BE49-F238E27FC236}">
                <a16:creationId xmlns:a16="http://schemas.microsoft.com/office/drawing/2014/main" id="{1D70C494-C8F1-B5AD-8119-ABE0F762F9B3}"/>
              </a:ext>
            </a:extLst>
          </p:cNvPr>
          <p:cNvSpPr>
            <a:spLocks noGrp="1"/>
          </p:cNvSpPr>
          <p:nvPr>
            <p:ph type="dt" sz="half" idx="10"/>
          </p:nvPr>
        </p:nvSpPr>
        <p:spPr/>
        <p:txBody>
          <a:bodyPr/>
          <a:lstStyle/>
          <a:p>
            <a:fld id="{8BFE97B9-9598-EF40-B8E0-E9E6872000C9}" type="datetimeFigureOut">
              <a:rPr lang="en-US" smtClean="0"/>
              <a:t>7/18/2024</a:t>
            </a:fld>
            <a:endParaRPr lang="en-US"/>
          </a:p>
        </p:txBody>
      </p:sp>
      <p:sp>
        <p:nvSpPr>
          <p:cNvPr id="6" name="Footer Placeholder 5">
            <a:extLst>
              <a:ext uri="{FF2B5EF4-FFF2-40B4-BE49-F238E27FC236}">
                <a16:creationId xmlns:a16="http://schemas.microsoft.com/office/drawing/2014/main" id="{5AF94CB9-D7FF-F958-D8AE-6CACD92555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4A25AD-1BDB-12F4-60D4-6A35F899305F}"/>
              </a:ext>
            </a:extLst>
          </p:cNvPr>
          <p:cNvSpPr>
            <a:spLocks noGrp="1"/>
          </p:cNvSpPr>
          <p:nvPr>
            <p:ph type="sldNum" sz="quarter" idx="12"/>
          </p:nvPr>
        </p:nvSpPr>
        <p:spPr/>
        <p:txBody>
          <a:bodyPr/>
          <a:lstStyle/>
          <a:p>
            <a:fld id="{7997766B-6688-914C-806A-3698A1978ED3}" type="slidenum">
              <a:rPr lang="en-US" smtClean="0"/>
              <a:t>‹#›</a:t>
            </a:fld>
            <a:endParaRPr lang="en-US"/>
          </a:p>
        </p:txBody>
      </p:sp>
      <p:pic>
        <p:nvPicPr>
          <p:cNvPr id="8" name="Picture 7">
            <a:extLst>
              <a:ext uri="{FF2B5EF4-FFF2-40B4-BE49-F238E27FC236}">
                <a16:creationId xmlns:a16="http://schemas.microsoft.com/office/drawing/2014/main" id="{6BD5831E-D930-554E-FE83-3FF893DD3B3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59026" y="2613"/>
            <a:ext cx="1032974" cy="1032974"/>
          </a:xfrm>
          <a:prstGeom prst="rect">
            <a:avLst/>
          </a:prstGeom>
        </p:spPr>
      </p:pic>
      <p:sp>
        <p:nvSpPr>
          <p:cNvPr id="12" name="Content Placeholder 3">
            <a:extLst>
              <a:ext uri="{FF2B5EF4-FFF2-40B4-BE49-F238E27FC236}">
                <a16:creationId xmlns:a16="http://schemas.microsoft.com/office/drawing/2014/main" id="{B5E36670-7590-A279-A55A-0F8B52766A0D}"/>
              </a:ext>
            </a:extLst>
          </p:cNvPr>
          <p:cNvSpPr>
            <a:spLocks noGrp="1"/>
          </p:cNvSpPr>
          <p:nvPr>
            <p:ph sz="half" idx="13"/>
          </p:nvPr>
        </p:nvSpPr>
        <p:spPr>
          <a:xfrm>
            <a:off x="8525940" y="3730626"/>
            <a:ext cx="2489200" cy="2434696"/>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6817044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Steps">
    <p:spTree>
      <p:nvGrpSpPr>
        <p:cNvPr id="1" name=""/>
        <p:cNvGrpSpPr/>
        <p:nvPr/>
      </p:nvGrpSpPr>
      <p:grpSpPr>
        <a:xfrm>
          <a:off x="0" y="0"/>
          <a:ext cx="0" cy="0"/>
          <a:chOff x="0" y="0"/>
          <a:chExt cx="0" cy="0"/>
        </a:xfrm>
      </p:grpSpPr>
      <p:sp>
        <p:nvSpPr>
          <p:cNvPr id="9" name="Hexagon 8">
            <a:extLst>
              <a:ext uri="{FF2B5EF4-FFF2-40B4-BE49-F238E27FC236}">
                <a16:creationId xmlns:a16="http://schemas.microsoft.com/office/drawing/2014/main" id="{96231F9B-9324-D09F-316E-443A233B3303}"/>
              </a:ext>
            </a:extLst>
          </p:cNvPr>
          <p:cNvSpPr/>
          <p:nvPr userDrawn="1"/>
        </p:nvSpPr>
        <p:spPr>
          <a:xfrm>
            <a:off x="3601944" y="2240026"/>
            <a:ext cx="1814591" cy="1595549"/>
          </a:xfrm>
          <a:prstGeom prst="hexagon">
            <a:avLst/>
          </a:prstGeom>
          <a:noFill/>
          <a:ln>
            <a:solidFill>
              <a:srgbClr val="0024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Hexagon 10">
            <a:extLst>
              <a:ext uri="{FF2B5EF4-FFF2-40B4-BE49-F238E27FC236}">
                <a16:creationId xmlns:a16="http://schemas.microsoft.com/office/drawing/2014/main" id="{D5CA5063-EA83-B652-CAA1-2CBAB733F7D7}"/>
              </a:ext>
            </a:extLst>
          </p:cNvPr>
          <p:cNvSpPr/>
          <p:nvPr userDrawn="1"/>
        </p:nvSpPr>
        <p:spPr>
          <a:xfrm>
            <a:off x="6787552" y="2240026"/>
            <a:ext cx="1814591" cy="1595549"/>
          </a:xfrm>
          <a:prstGeom prst="hexagon">
            <a:avLst/>
          </a:prstGeom>
          <a:noFill/>
          <a:ln>
            <a:solidFill>
              <a:srgbClr val="0024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a:extLst>
              <a:ext uri="{FF2B5EF4-FFF2-40B4-BE49-F238E27FC236}">
                <a16:creationId xmlns:a16="http://schemas.microsoft.com/office/drawing/2014/main" id="{1D70C494-C8F1-B5AD-8119-ABE0F762F9B3}"/>
              </a:ext>
            </a:extLst>
          </p:cNvPr>
          <p:cNvSpPr>
            <a:spLocks noGrp="1"/>
          </p:cNvSpPr>
          <p:nvPr>
            <p:ph type="dt" sz="half" idx="10"/>
          </p:nvPr>
        </p:nvSpPr>
        <p:spPr/>
        <p:txBody>
          <a:bodyPr/>
          <a:lstStyle/>
          <a:p>
            <a:fld id="{8BFE97B9-9598-EF40-B8E0-E9E6872000C9}" type="datetimeFigureOut">
              <a:rPr lang="en-US" smtClean="0"/>
              <a:t>7/18/2024</a:t>
            </a:fld>
            <a:endParaRPr lang="en-US"/>
          </a:p>
        </p:txBody>
      </p:sp>
      <p:sp>
        <p:nvSpPr>
          <p:cNvPr id="6" name="Footer Placeholder 5">
            <a:extLst>
              <a:ext uri="{FF2B5EF4-FFF2-40B4-BE49-F238E27FC236}">
                <a16:creationId xmlns:a16="http://schemas.microsoft.com/office/drawing/2014/main" id="{5AF94CB9-D7FF-F958-D8AE-6CACD92555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4A25AD-1BDB-12F4-60D4-6A35F899305F}"/>
              </a:ext>
            </a:extLst>
          </p:cNvPr>
          <p:cNvSpPr>
            <a:spLocks noGrp="1"/>
          </p:cNvSpPr>
          <p:nvPr>
            <p:ph type="sldNum" sz="quarter" idx="12"/>
          </p:nvPr>
        </p:nvSpPr>
        <p:spPr/>
        <p:txBody>
          <a:bodyPr/>
          <a:lstStyle/>
          <a:p>
            <a:fld id="{7997766B-6688-914C-806A-3698A1978ED3}" type="slidenum">
              <a:rPr lang="en-US" smtClean="0"/>
              <a:t>‹#›</a:t>
            </a:fld>
            <a:endParaRPr lang="en-US"/>
          </a:p>
        </p:txBody>
      </p:sp>
      <p:pic>
        <p:nvPicPr>
          <p:cNvPr id="8" name="Picture 7">
            <a:extLst>
              <a:ext uri="{FF2B5EF4-FFF2-40B4-BE49-F238E27FC236}">
                <a16:creationId xmlns:a16="http://schemas.microsoft.com/office/drawing/2014/main" id="{6BD5831E-D930-554E-FE83-3FF893DD3B3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59026" y="2613"/>
            <a:ext cx="1032974" cy="1032974"/>
          </a:xfrm>
          <a:prstGeom prst="rect">
            <a:avLst/>
          </a:prstGeom>
        </p:spPr>
      </p:pic>
      <p:sp>
        <p:nvSpPr>
          <p:cNvPr id="14" name="Hexagon 13">
            <a:extLst>
              <a:ext uri="{FF2B5EF4-FFF2-40B4-BE49-F238E27FC236}">
                <a16:creationId xmlns:a16="http://schemas.microsoft.com/office/drawing/2014/main" id="{8D9F964A-E898-73C0-DE26-C82F9BB9D18B}"/>
              </a:ext>
            </a:extLst>
          </p:cNvPr>
          <p:cNvSpPr/>
          <p:nvPr userDrawn="1"/>
        </p:nvSpPr>
        <p:spPr>
          <a:xfrm>
            <a:off x="1791309" y="2068080"/>
            <a:ext cx="2236698" cy="1928188"/>
          </a:xfrm>
          <a:prstGeom prst="hexagon">
            <a:avLst/>
          </a:prstGeom>
          <a:solidFill>
            <a:srgbClr val="C1C7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Hexagon 15">
            <a:extLst>
              <a:ext uri="{FF2B5EF4-FFF2-40B4-BE49-F238E27FC236}">
                <a16:creationId xmlns:a16="http://schemas.microsoft.com/office/drawing/2014/main" id="{3094A778-203B-C70D-76FF-97E3EA4D2133}"/>
              </a:ext>
            </a:extLst>
          </p:cNvPr>
          <p:cNvSpPr/>
          <p:nvPr userDrawn="1"/>
        </p:nvSpPr>
        <p:spPr>
          <a:xfrm>
            <a:off x="4991719" y="2068080"/>
            <a:ext cx="2236698" cy="1928188"/>
          </a:xfrm>
          <a:prstGeom prst="hexagon">
            <a:avLst/>
          </a:prstGeom>
          <a:solidFill>
            <a:srgbClr val="C1C7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Hexagon 16">
            <a:extLst>
              <a:ext uri="{FF2B5EF4-FFF2-40B4-BE49-F238E27FC236}">
                <a16:creationId xmlns:a16="http://schemas.microsoft.com/office/drawing/2014/main" id="{F17A0AEC-5125-37BD-4CB1-23950ECBC934}"/>
              </a:ext>
            </a:extLst>
          </p:cNvPr>
          <p:cNvSpPr/>
          <p:nvPr userDrawn="1"/>
        </p:nvSpPr>
        <p:spPr>
          <a:xfrm>
            <a:off x="8192129" y="2053201"/>
            <a:ext cx="2236698" cy="1928188"/>
          </a:xfrm>
          <a:prstGeom prst="hexagon">
            <a:avLst/>
          </a:prstGeom>
          <a:solidFill>
            <a:srgbClr val="C1C7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Content Placeholder 2">
            <a:extLst>
              <a:ext uri="{FF2B5EF4-FFF2-40B4-BE49-F238E27FC236}">
                <a16:creationId xmlns:a16="http://schemas.microsoft.com/office/drawing/2014/main" id="{CB056680-E9FB-84B6-4B69-1130090C4D3F}"/>
              </a:ext>
            </a:extLst>
          </p:cNvPr>
          <p:cNvSpPr>
            <a:spLocks noGrp="1"/>
          </p:cNvSpPr>
          <p:nvPr>
            <p:ph sz="half" idx="1"/>
          </p:nvPr>
        </p:nvSpPr>
        <p:spPr>
          <a:xfrm>
            <a:off x="1992975" y="4279698"/>
            <a:ext cx="1833366" cy="1793222"/>
          </a:xfrm>
        </p:spPr>
        <p:txBody>
          <a:bodyPr>
            <a:normAutofit/>
          </a:bodyPr>
          <a:lstStyle>
            <a:lvl1pPr>
              <a:defRPr sz="1400"/>
            </a:lvl1pPr>
            <a:lvl2pPr>
              <a:defRPr sz="1400"/>
            </a:lvl2pPr>
            <a:lvl3pPr>
              <a:defRPr sz="1400"/>
            </a:lvl3pPr>
            <a:lvl4pPr>
              <a:defRPr sz="1400"/>
            </a:lvl4pPr>
            <a:lvl5pPr>
              <a:defRPr sz="1600"/>
            </a:lvl5pPr>
          </a:lstStyle>
          <a:p>
            <a:pPr lvl="0"/>
            <a:r>
              <a:rPr lang="en-US"/>
              <a:t>Click to edit Master text styles</a:t>
            </a:r>
          </a:p>
        </p:txBody>
      </p:sp>
      <p:sp>
        <p:nvSpPr>
          <p:cNvPr id="19" name="Content Placeholder 2">
            <a:extLst>
              <a:ext uri="{FF2B5EF4-FFF2-40B4-BE49-F238E27FC236}">
                <a16:creationId xmlns:a16="http://schemas.microsoft.com/office/drawing/2014/main" id="{64C2C1CF-8134-FA85-F221-0CD37BD0A471}"/>
              </a:ext>
            </a:extLst>
          </p:cNvPr>
          <p:cNvSpPr>
            <a:spLocks noGrp="1"/>
          </p:cNvSpPr>
          <p:nvPr>
            <p:ph sz="half" idx="14"/>
          </p:nvPr>
        </p:nvSpPr>
        <p:spPr>
          <a:xfrm>
            <a:off x="5193385" y="4279698"/>
            <a:ext cx="1833366" cy="1793222"/>
          </a:xfrm>
        </p:spPr>
        <p:txBody>
          <a:bodyPr>
            <a:normAutofit/>
          </a:bodyPr>
          <a:lstStyle>
            <a:lvl1pPr>
              <a:defRPr sz="1400"/>
            </a:lvl1pPr>
            <a:lvl2pPr>
              <a:defRPr sz="1400"/>
            </a:lvl2pPr>
            <a:lvl3pPr>
              <a:defRPr sz="1400"/>
            </a:lvl3pPr>
            <a:lvl4pPr>
              <a:defRPr sz="1400"/>
            </a:lvl4pPr>
            <a:lvl5pPr>
              <a:defRPr sz="1600"/>
            </a:lvl5pPr>
          </a:lstStyle>
          <a:p>
            <a:pPr lvl="0"/>
            <a:r>
              <a:rPr lang="en-US"/>
              <a:t>Click to edit Master text styles</a:t>
            </a:r>
          </a:p>
        </p:txBody>
      </p:sp>
      <p:sp>
        <p:nvSpPr>
          <p:cNvPr id="20" name="Content Placeholder 2">
            <a:extLst>
              <a:ext uri="{FF2B5EF4-FFF2-40B4-BE49-F238E27FC236}">
                <a16:creationId xmlns:a16="http://schemas.microsoft.com/office/drawing/2014/main" id="{4ECA2B84-E55E-B6EF-9053-C5F366FB6327}"/>
              </a:ext>
            </a:extLst>
          </p:cNvPr>
          <p:cNvSpPr>
            <a:spLocks noGrp="1"/>
          </p:cNvSpPr>
          <p:nvPr>
            <p:ph sz="half" idx="15"/>
          </p:nvPr>
        </p:nvSpPr>
        <p:spPr>
          <a:xfrm>
            <a:off x="8393795" y="4279698"/>
            <a:ext cx="1833366" cy="1793222"/>
          </a:xfrm>
        </p:spPr>
        <p:txBody>
          <a:bodyPr>
            <a:normAutofit/>
          </a:bodyPr>
          <a:lstStyle>
            <a:lvl1pPr>
              <a:defRPr sz="1400"/>
            </a:lvl1pPr>
            <a:lvl2pPr>
              <a:defRPr sz="1400"/>
            </a:lvl2pPr>
            <a:lvl3pPr>
              <a:defRPr sz="1400"/>
            </a:lvl3pPr>
            <a:lvl4pPr>
              <a:defRPr sz="1400"/>
            </a:lvl4pPr>
            <a:lvl5pPr>
              <a:defRPr sz="1600"/>
            </a:lvl5pPr>
          </a:lstStyle>
          <a:p>
            <a:pPr lvl="0"/>
            <a:r>
              <a:rPr lang="en-US"/>
              <a:t>Click to edit Master text styles</a:t>
            </a:r>
          </a:p>
        </p:txBody>
      </p:sp>
      <p:sp>
        <p:nvSpPr>
          <p:cNvPr id="21" name="Title 1">
            <a:extLst>
              <a:ext uri="{FF2B5EF4-FFF2-40B4-BE49-F238E27FC236}">
                <a16:creationId xmlns:a16="http://schemas.microsoft.com/office/drawing/2014/main" id="{9E97D554-03A7-62C5-F304-286B53DC4B20}"/>
              </a:ext>
            </a:extLst>
          </p:cNvPr>
          <p:cNvSpPr>
            <a:spLocks noGrp="1"/>
          </p:cNvSpPr>
          <p:nvPr>
            <p:ph type="title"/>
          </p:nvPr>
        </p:nvSpPr>
        <p:spPr>
          <a:xfrm>
            <a:off x="770468" y="692678"/>
            <a:ext cx="10515600" cy="998010"/>
          </a:xfrm>
        </p:spPr>
        <p:txBody>
          <a:bodyPr/>
          <a:lstStyle>
            <a:lvl1pPr algn="ctr">
              <a:defRPr/>
            </a:lvl1pPr>
          </a:lstStyle>
          <a:p>
            <a:r>
              <a:rPr lang="en-US"/>
              <a:t>Click to edit Master title style</a:t>
            </a:r>
            <a:endParaRPr lang="en-US" dirty="0"/>
          </a:p>
        </p:txBody>
      </p:sp>
      <p:sp>
        <p:nvSpPr>
          <p:cNvPr id="22" name="TextBox 21">
            <a:extLst>
              <a:ext uri="{FF2B5EF4-FFF2-40B4-BE49-F238E27FC236}">
                <a16:creationId xmlns:a16="http://schemas.microsoft.com/office/drawing/2014/main" id="{99B73CEB-FABC-235F-9D2B-4C32E7D34920}"/>
              </a:ext>
            </a:extLst>
          </p:cNvPr>
          <p:cNvSpPr txBox="1"/>
          <p:nvPr userDrawn="1"/>
        </p:nvSpPr>
        <p:spPr>
          <a:xfrm>
            <a:off x="2780072" y="2408861"/>
            <a:ext cx="258404" cy="1200329"/>
          </a:xfrm>
          <a:prstGeom prst="rect">
            <a:avLst/>
          </a:prstGeom>
          <a:noFill/>
        </p:spPr>
        <p:txBody>
          <a:bodyPr wrap="square" rtlCol="0">
            <a:spAutoFit/>
          </a:bodyPr>
          <a:lstStyle/>
          <a:p>
            <a:pPr algn="ctr"/>
            <a:r>
              <a:rPr lang="en-US" sz="7200" b="1" i="0" dirty="0">
                <a:solidFill>
                  <a:schemeClr val="bg1"/>
                </a:solidFill>
                <a:latin typeface="Montserrat SemiBold" pitchFamily="2" charset="77"/>
                <a:cs typeface="Poppins" pitchFamily="2" charset="77"/>
              </a:rPr>
              <a:t>1</a:t>
            </a:r>
          </a:p>
        </p:txBody>
      </p:sp>
      <p:sp>
        <p:nvSpPr>
          <p:cNvPr id="23" name="TextBox 22">
            <a:extLst>
              <a:ext uri="{FF2B5EF4-FFF2-40B4-BE49-F238E27FC236}">
                <a16:creationId xmlns:a16="http://schemas.microsoft.com/office/drawing/2014/main" id="{8209AAE1-29F6-65E0-63F4-C07D447A1DBB}"/>
              </a:ext>
            </a:extLst>
          </p:cNvPr>
          <p:cNvSpPr txBox="1"/>
          <p:nvPr userDrawn="1"/>
        </p:nvSpPr>
        <p:spPr>
          <a:xfrm>
            <a:off x="5972841" y="2408860"/>
            <a:ext cx="258404" cy="1200329"/>
          </a:xfrm>
          <a:prstGeom prst="rect">
            <a:avLst/>
          </a:prstGeom>
          <a:noFill/>
        </p:spPr>
        <p:txBody>
          <a:bodyPr wrap="square" rtlCol="0">
            <a:spAutoFit/>
          </a:bodyPr>
          <a:lstStyle/>
          <a:p>
            <a:pPr algn="ctr"/>
            <a:r>
              <a:rPr lang="en-US" sz="7200" b="1" i="0" dirty="0">
                <a:solidFill>
                  <a:schemeClr val="bg1"/>
                </a:solidFill>
                <a:latin typeface="Montserrat SemiBold" pitchFamily="2" charset="77"/>
                <a:cs typeface="Poppins" pitchFamily="2" charset="77"/>
              </a:rPr>
              <a:t>2</a:t>
            </a:r>
          </a:p>
        </p:txBody>
      </p:sp>
      <p:sp>
        <p:nvSpPr>
          <p:cNvPr id="24" name="TextBox 23">
            <a:extLst>
              <a:ext uri="{FF2B5EF4-FFF2-40B4-BE49-F238E27FC236}">
                <a16:creationId xmlns:a16="http://schemas.microsoft.com/office/drawing/2014/main" id="{F72D2B08-DAD1-6F03-20C0-FE8B2D27A775}"/>
              </a:ext>
            </a:extLst>
          </p:cNvPr>
          <p:cNvSpPr txBox="1"/>
          <p:nvPr userDrawn="1"/>
        </p:nvSpPr>
        <p:spPr>
          <a:xfrm>
            <a:off x="9204750" y="2432009"/>
            <a:ext cx="258404" cy="1200329"/>
          </a:xfrm>
          <a:prstGeom prst="rect">
            <a:avLst/>
          </a:prstGeom>
          <a:noFill/>
        </p:spPr>
        <p:txBody>
          <a:bodyPr wrap="square" rtlCol="0">
            <a:spAutoFit/>
          </a:bodyPr>
          <a:lstStyle/>
          <a:p>
            <a:pPr algn="ctr"/>
            <a:r>
              <a:rPr lang="en-US" sz="7200" b="1" i="0" dirty="0">
                <a:solidFill>
                  <a:schemeClr val="bg1"/>
                </a:solidFill>
                <a:latin typeface="Montserrat SemiBold" pitchFamily="2" charset="77"/>
                <a:cs typeface="Poppins" pitchFamily="2" charset="77"/>
              </a:rPr>
              <a:t>3</a:t>
            </a:r>
          </a:p>
        </p:txBody>
      </p:sp>
    </p:spTree>
    <p:extLst>
      <p:ext uri="{BB962C8B-B14F-4D97-AF65-F5344CB8AC3E}">
        <p14:creationId xmlns:p14="http://schemas.microsoft.com/office/powerpoint/2010/main" val="3340979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is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1D70C494-C8F1-B5AD-8119-ABE0F762F9B3}"/>
              </a:ext>
            </a:extLst>
          </p:cNvPr>
          <p:cNvSpPr>
            <a:spLocks noGrp="1"/>
          </p:cNvSpPr>
          <p:nvPr>
            <p:ph type="dt" sz="half" idx="10"/>
          </p:nvPr>
        </p:nvSpPr>
        <p:spPr/>
        <p:txBody>
          <a:bodyPr/>
          <a:lstStyle/>
          <a:p>
            <a:fld id="{8BFE97B9-9598-EF40-B8E0-E9E6872000C9}" type="datetimeFigureOut">
              <a:rPr lang="en-US" smtClean="0"/>
              <a:t>7/18/2024</a:t>
            </a:fld>
            <a:endParaRPr lang="en-US"/>
          </a:p>
        </p:txBody>
      </p:sp>
      <p:sp>
        <p:nvSpPr>
          <p:cNvPr id="6" name="Footer Placeholder 5">
            <a:extLst>
              <a:ext uri="{FF2B5EF4-FFF2-40B4-BE49-F238E27FC236}">
                <a16:creationId xmlns:a16="http://schemas.microsoft.com/office/drawing/2014/main" id="{5AF94CB9-D7FF-F958-D8AE-6CACD92555D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54A25AD-1BDB-12F4-60D4-6A35F899305F}"/>
              </a:ext>
            </a:extLst>
          </p:cNvPr>
          <p:cNvSpPr>
            <a:spLocks noGrp="1"/>
          </p:cNvSpPr>
          <p:nvPr>
            <p:ph type="sldNum" sz="quarter" idx="12"/>
          </p:nvPr>
        </p:nvSpPr>
        <p:spPr/>
        <p:txBody>
          <a:bodyPr/>
          <a:lstStyle/>
          <a:p>
            <a:fld id="{7997766B-6688-914C-806A-3698A1978ED3}" type="slidenum">
              <a:rPr lang="en-US" smtClean="0"/>
              <a:t>‹#›</a:t>
            </a:fld>
            <a:endParaRPr lang="en-US"/>
          </a:p>
        </p:txBody>
      </p:sp>
      <p:pic>
        <p:nvPicPr>
          <p:cNvPr id="8" name="Picture 7">
            <a:extLst>
              <a:ext uri="{FF2B5EF4-FFF2-40B4-BE49-F238E27FC236}">
                <a16:creationId xmlns:a16="http://schemas.microsoft.com/office/drawing/2014/main" id="{6BD5831E-D930-554E-FE83-3FF893DD3B3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59026" y="2613"/>
            <a:ext cx="1032974" cy="1032974"/>
          </a:xfrm>
          <a:prstGeom prst="rect">
            <a:avLst/>
          </a:prstGeom>
        </p:spPr>
      </p:pic>
      <p:sp>
        <p:nvSpPr>
          <p:cNvPr id="14" name="Hexagon 13">
            <a:extLst>
              <a:ext uri="{FF2B5EF4-FFF2-40B4-BE49-F238E27FC236}">
                <a16:creationId xmlns:a16="http://schemas.microsoft.com/office/drawing/2014/main" id="{8D9F964A-E898-73C0-DE26-C82F9BB9D18B}"/>
              </a:ext>
            </a:extLst>
          </p:cNvPr>
          <p:cNvSpPr/>
          <p:nvPr userDrawn="1"/>
        </p:nvSpPr>
        <p:spPr>
          <a:xfrm>
            <a:off x="1777531" y="1958352"/>
            <a:ext cx="1157693" cy="998011"/>
          </a:xfrm>
          <a:prstGeom prst="hexagon">
            <a:avLst/>
          </a:prstGeom>
          <a:solidFill>
            <a:srgbClr val="C1C7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Hexagon 15">
            <a:extLst>
              <a:ext uri="{FF2B5EF4-FFF2-40B4-BE49-F238E27FC236}">
                <a16:creationId xmlns:a16="http://schemas.microsoft.com/office/drawing/2014/main" id="{3094A778-203B-C70D-76FF-97E3EA4D2133}"/>
              </a:ext>
            </a:extLst>
          </p:cNvPr>
          <p:cNvSpPr/>
          <p:nvPr userDrawn="1"/>
        </p:nvSpPr>
        <p:spPr>
          <a:xfrm>
            <a:off x="1777530" y="3414785"/>
            <a:ext cx="1157693" cy="998011"/>
          </a:xfrm>
          <a:prstGeom prst="hexagon">
            <a:avLst/>
          </a:prstGeom>
          <a:solidFill>
            <a:srgbClr val="C1C7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itle 1">
            <a:extLst>
              <a:ext uri="{FF2B5EF4-FFF2-40B4-BE49-F238E27FC236}">
                <a16:creationId xmlns:a16="http://schemas.microsoft.com/office/drawing/2014/main" id="{9E97D554-03A7-62C5-F304-286B53DC4B20}"/>
              </a:ext>
            </a:extLst>
          </p:cNvPr>
          <p:cNvSpPr>
            <a:spLocks noGrp="1"/>
          </p:cNvSpPr>
          <p:nvPr>
            <p:ph type="title"/>
          </p:nvPr>
        </p:nvSpPr>
        <p:spPr>
          <a:xfrm>
            <a:off x="770468" y="692678"/>
            <a:ext cx="10515600" cy="998010"/>
          </a:xfrm>
        </p:spPr>
        <p:txBody>
          <a:bodyPr/>
          <a:lstStyle>
            <a:lvl1pPr algn="ctr">
              <a:defRPr/>
            </a:lvl1pPr>
          </a:lstStyle>
          <a:p>
            <a:r>
              <a:rPr lang="en-US"/>
              <a:t>Click to edit Master title style</a:t>
            </a:r>
            <a:endParaRPr lang="en-US" dirty="0"/>
          </a:p>
        </p:txBody>
      </p:sp>
      <p:sp>
        <p:nvSpPr>
          <p:cNvPr id="2" name="Hexagon 1">
            <a:extLst>
              <a:ext uri="{FF2B5EF4-FFF2-40B4-BE49-F238E27FC236}">
                <a16:creationId xmlns:a16="http://schemas.microsoft.com/office/drawing/2014/main" id="{55F14F87-BA52-97A6-9376-B0A0B9FF6A9D}"/>
              </a:ext>
            </a:extLst>
          </p:cNvPr>
          <p:cNvSpPr/>
          <p:nvPr userDrawn="1"/>
        </p:nvSpPr>
        <p:spPr>
          <a:xfrm>
            <a:off x="1777530" y="4871218"/>
            <a:ext cx="1157693" cy="998011"/>
          </a:xfrm>
          <a:prstGeom prst="hexagon">
            <a:avLst/>
          </a:prstGeom>
          <a:solidFill>
            <a:srgbClr val="C1C7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97B5B64-AB46-E2E7-67D3-BF6C62C27912}"/>
              </a:ext>
            </a:extLst>
          </p:cNvPr>
          <p:cNvSpPr>
            <a:spLocks noGrp="1"/>
          </p:cNvSpPr>
          <p:nvPr>
            <p:ph sz="half" idx="1"/>
          </p:nvPr>
        </p:nvSpPr>
        <p:spPr>
          <a:xfrm>
            <a:off x="3212175" y="1958353"/>
            <a:ext cx="2457106" cy="998010"/>
          </a:xfrm>
        </p:spPr>
        <p:txBody>
          <a:bodyPr anchor="ctr">
            <a:normAutofit/>
          </a:bodyPr>
          <a:lstStyle>
            <a:lvl1pPr>
              <a:defRPr sz="1400"/>
            </a:lvl1pPr>
            <a:lvl2pPr>
              <a:defRPr sz="1400"/>
            </a:lvl2pPr>
            <a:lvl3pPr>
              <a:defRPr sz="1400"/>
            </a:lvl3pPr>
            <a:lvl4pPr>
              <a:defRPr sz="1400"/>
            </a:lvl4pPr>
            <a:lvl5pPr>
              <a:defRPr sz="1600"/>
            </a:lvl5pPr>
          </a:lstStyle>
          <a:p>
            <a:pPr lvl="0"/>
            <a:r>
              <a:rPr lang="en-US"/>
              <a:t>Click to edit Master text styles</a:t>
            </a:r>
          </a:p>
        </p:txBody>
      </p:sp>
      <p:sp>
        <p:nvSpPr>
          <p:cNvPr id="4" name="Content Placeholder 2">
            <a:extLst>
              <a:ext uri="{FF2B5EF4-FFF2-40B4-BE49-F238E27FC236}">
                <a16:creationId xmlns:a16="http://schemas.microsoft.com/office/drawing/2014/main" id="{B062EB9F-9389-6102-C67A-E286DDE09FA0}"/>
              </a:ext>
            </a:extLst>
          </p:cNvPr>
          <p:cNvSpPr>
            <a:spLocks noGrp="1"/>
          </p:cNvSpPr>
          <p:nvPr>
            <p:ph sz="half" idx="13"/>
          </p:nvPr>
        </p:nvSpPr>
        <p:spPr>
          <a:xfrm>
            <a:off x="3212175" y="3429000"/>
            <a:ext cx="2457106" cy="998010"/>
          </a:xfrm>
        </p:spPr>
        <p:txBody>
          <a:bodyPr anchor="ctr">
            <a:normAutofit/>
          </a:bodyPr>
          <a:lstStyle>
            <a:lvl1pPr>
              <a:defRPr sz="1400"/>
            </a:lvl1pPr>
            <a:lvl2pPr>
              <a:defRPr sz="1400"/>
            </a:lvl2pPr>
            <a:lvl3pPr>
              <a:defRPr sz="1400"/>
            </a:lvl3pPr>
            <a:lvl4pPr>
              <a:defRPr sz="1400"/>
            </a:lvl4pPr>
            <a:lvl5pPr>
              <a:defRPr sz="1600"/>
            </a:lvl5pPr>
          </a:lstStyle>
          <a:p>
            <a:pPr lvl="0"/>
            <a:r>
              <a:rPr lang="en-US"/>
              <a:t>Click to edit Master text styles</a:t>
            </a:r>
          </a:p>
        </p:txBody>
      </p:sp>
      <p:sp>
        <p:nvSpPr>
          <p:cNvPr id="10" name="Content Placeholder 2">
            <a:extLst>
              <a:ext uri="{FF2B5EF4-FFF2-40B4-BE49-F238E27FC236}">
                <a16:creationId xmlns:a16="http://schemas.microsoft.com/office/drawing/2014/main" id="{976D598E-D97C-C2B4-F1F6-A225A985DCB5}"/>
              </a:ext>
            </a:extLst>
          </p:cNvPr>
          <p:cNvSpPr>
            <a:spLocks noGrp="1"/>
          </p:cNvSpPr>
          <p:nvPr>
            <p:ph sz="half" idx="14"/>
          </p:nvPr>
        </p:nvSpPr>
        <p:spPr>
          <a:xfrm>
            <a:off x="3212175" y="4899647"/>
            <a:ext cx="2457106" cy="998010"/>
          </a:xfrm>
        </p:spPr>
        <p:txBody>
          <a:bodyPr anchor="ctr">
            <a:normAutofit/>
          </a:bodyPr>
          <a:lstStyle>
            <a:lvl1pPr>
              <a:defRPr sz="1400"/>
            </a:lvl1pPr>
            <a:lvl2pPr>
              <a:defRPr sz="1400"/>
            </a:lvl2pPr>
            <a:lvl3pPr>
              <a:defRPr sz="1400"/>
            </a:lvl3pPr>
            <a:lvl4pPr>
              <a:defRPr sz="1400"/>
            </a:lvl4pPr>
            <a:lvl5pPr>
              <a:defRPr sz="1600"/>
            </a:lvl5pPr>
          </a:lstStyle>
          <a:p>
            <a:pPr lvl="0"/>
            <a:r>
              <a:rPr lang="en-US"/>
              <a:t>Click to edit Master text styles</a:t>
            </a:r>
          </a:p>
        </p:txBody>
      </p:sp>
      <p:sp>
        <p:nvSpPr>
          <p:cNvPr id="28" name="Hexagon 27">
            <a:extLst>
              <a:ext uri="{FF2B5EF4-FFF2-40B4-BE49-F238E27FC236}">
                <a16:creationId xmlns:a16="http://schemas.microsoft.com/office/drawing/2014/main" id="{E7C470C6-F5E2-0504-50E9-A422126B8FB5}"/>
              </a:ext>
            </a:extLst>
          </p:cNvPr>
          <p:cNvSpPr/>
          <p:nvPr userDrawn="1"/>
        </p:nvSpPr>
        <p:spPr>
          <a:xfrm>
            <a:off x="6522719" y="1958217"/>
            <a:ext cx="1157693" cy="998011"/>
          </a:xfrm>
          <a:prstGeom prst="hexagon">
            <a:avLst/>
          </a:prstGeom>
          <a:solidFill>
            <a:srgbClr val="C1C7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Hexagon 28">
            <a:extLst>
              <a:ext uri="{FF2B5EF4-FFF2-40B4-BE49-F238E27FC236}">
                <a16:creationId xmlns:a16="http://schemas.microsoft.com/office/drawing/2014/main" id="{76BD33D2-6B7C-D83E-5D22-A75AE1C578CF}"/>
              </a:ext>
            </a:extLst>
          </p:cNvPr>
          <p:cNvSpPr/>
          <p:nvPr userDrawn="1"/>
        </p:nvSpPr>
        <p:spPr>
          <a:xfrm>
            <a:off x="6522718" y="3414650"/>
            <a:ext cx="1157693" cy="998011"/>
          </a:xfrm>
          <a:prstGeom prst="hexagon">
            <a:avLst/>
          </a:prstGeom>
          <a:solidFill>
            <a:srgbClr val="C1C7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Hexagon 29">
            <a:extLst>
              <a:ext uri="{FF2B5EF4-FFF2-40B4-BE49-F238E27FC236}">
                <a16:creationId xmlns:a16="http://schemas.microsoft.com/office/drawing/2014/main" id="{77A7D715-4929-0076-DF4A-29AFC8D1BAFA}"/>
              </a:ext>
            </a:extLst>
          </p:cNvPr>
          <p:cNvSpPr/>
          <p:nvPr userDrawn="1"/>
        </p:nvSpPr>
        <p:spPr>
          <a:xfrm>
            <a:off x="6522718" y="4871083"/>
            <a:ext cx="1157693" cy="998011"/>
          </a:xfrm>
          <a:prstGeom prst="hexagon">
            <a:avLst/>
          </a:prstGeom>
          <a:solidFill>
            <a:srgbClr val="C1C7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Content Placeholder 2">
            <a:extLst>
              <a:ext uri="{FF2B5EF4-FFF2-40B4-BE49-F238E27FC236}">
                <a16:creationId xmlns:a16="http://schemas.microsoft.com/office/drawing/2014/main" id="{683CEE53-8ADC-0DF2-8B78-E51CFA58D003}"/>
              </a:ext>
            </a:extLst>
          </p:cNvPr>
          <p:cNvSpPr>
            <a:spLocks noGrp="1"/>
          </p:cNvSpPr>
          <p:nvPr>
            <p:ph sz="half" idx="15"/>
          </p:nvPr>
        </p:nvSpPr>
        <p:spPr>
          <a:xfrm>
            <a:off x="7957363" y="1958218"/>
            <a:ext cx="2457106" cy="998010"/>
          </a:xfrm>
        </p:spPr>
        <p:txBody>
          <a:bodyPr anchor="ctr">
            <a:normAutofit/>
          </a:bodyPr>
          <a:lstStyle>
            <a:lvl1pPr>
              <a:defRPr sz="1400"/>
            </a:lvl1pPr>
            <a:lvl2pPr>
              <a:defRPr sz="1400"/>
            </a:lvl2pPr>
            <a:lvl3pPr>
              <a:defRPr sz="1400"/>
            </a:lvl3pPr>
            <a:lvl4pPr>
              <a:defRPr sz="1400"/>
            </a:lvl4pPr>
            <a:lvl5pPr>
              <a:defRPr sz="1600"/>
            </a:lvl5pPr>
          </a:lstStyle>
          <a:p>
            <a:pPr lvl="0"/>
            <a:r>
              <a:rPr lang="en-US"/>
              <a:t>Click to edit Master text styles</a:t>
            </a:r>
          </a:p>
        </p:txBody>
      </p:sp>
      <p:sp>
        <p:nvSpPr>
          <p:cNvPr id="32" name="Content Placeholder 2">
            <a:extLst>
              <a:ext uri="{FF2B5EF4-FFF2-40B4-BE49-F238E27FC236}">
                <a16:creationId xmlns:a16="http://schemas.microsoft.com/office/drawing/2014/main" id="{5C61B3EC-F761-B71B-5C6F-3925301169C4}"/>
              </a:ext>
            </a:extLst>
          </p:cNvPr>
          <p:cNvSpPr>
            <a:spLocks noGrp="1"/>
          </p:cNvSpPr>
          <p:nvPr>
            <p:ph sz="half" idx="16"/>
          </p:nvPr>
        </p:nvSpPr>
        <p:spPr>
          <a:xfrm>
            <a:off x="7957363" y="3428865"/>
            <a:ext cx="2457106" cy="998010"/>
          </a:xfrm>
        </p:spPr>
        <p:txBody>
          <a:bodyPr anchor="ctr">
            <a:normAutofit/>
          </a:bodyPr>
          <a:lstStyle>
            <a:lvl1pPr>
              <a:defRPr sz="1400"/>
            </a:lvl1pPr>
            <a:lvl2pPr>
              <a:defRPr sz="1400"/>
            </a:lvl2pPr>
            <a:lvl3pPr>
              <a:defRPr sz="1400"/>
            </a:lvl3pPr>
            <a:lvl4pPr>
              <a:defRPr sz="1400"/>
            </a:lvl4pPr>
            <a:lvl5pPr>
              <a:defRPr sz="1600"/>
            </a:lvl5pPr>
          </a:lstStyle>
          <a:p>
            <a:pPr lvl="0"/>
            <a:r>
              <a:rPr lang="en-US"/>
              <a:t>Click to edit Master text styles</a:t>
            </a:r>
          </a:p>
        </p:txBody>
      </p:sp>
      <p:sp>
        <p:nvSpPr>
          <p:cNvPr id="33" name="Content Placeholder 2">
            <a:extLst>
              <a:ext uri="{FF2B5EF4-FFF2-40B4-BE49-F238E27FC236}">
                <a16:creationId xmlns:a16="http://schemas.microsoft.com/office/drawing/2014/main" id="{8BB29190-0AA8-C699-9DD4-4EEAFA8011A1}"/>
              </a:ext>
            </a:extLst>
          </p:cNvPr>
          <p:cNvSpPr>
            <a:spLocks noGrp="1"/>
          </p:cNvSpPr>
          <p:nvPr>
            <p:ph sz="half" idx="17"/>
          </p:nvPr>
        </p:nvSpPr>
        <p:spPr>
          <a:xfrm>
            <a:off x="7957363" y="4899512"/>
            <a:ext cx="2457106" cy="998010"/>
          </a:xfrm>
        </p:spPr>
        <p:txBody>
          <a:bodyPr anchor="ctr">
            <a:normAutofit/>
          </a:bodyPr>
          <a:lstStyle>
            <a:lvl1pPr>
              <a:defRPr sz="1400"/>
            </a:lvl1pPr>
            <a:lvl2pPr>
              <a:defRPr sz="1400"/>
            </a:lvl2pPr>
            <a:lvl3pPr>
              <a:defRPr sz="1400"/>
            </a:lvl3pPr>
            <a:lvl4pPr>
              <a:defRPr sz="1400"/>
            </a:lvl4pPr>
            <a:lvl5pPr>
              <a:defRPr sz="1600"/>
            </a:lvl5pPr>
          </a:lstStyle>
          <a:p>
            <a:pPr lvl="0"/>
            <a:r>
              <a:rPr lang="en-US"/>
              <a:t>Click to edit Master text styles</a:t>
            </a:r>
          </a:p>
        </p:txBody>
      </p:sp>
      <p:sp>
        <p:nvSpPr>
          <p:cNvPr id="34" name="TextBox 33">
            <a:extLst>
              <a:ext uri="{FF2B5EF4-FFF2-40B4-BE49-F238E27FC236}">
                <a16:creationId xmlns:a16="http://schemas.microsoft.com/office/drawing/2014/main" id="{64D410D6-8769-A162-49F1-A25F921B32EF}"/>
              </a:ext>
            </a:extLst>
          </p:cNvPr>
          <p:cNvSpPr txBox="1"/>
          <p:nvPr userDrawn="1"/>
        </p:nvSpPr>
        <p:spPr>
          <a:xfrm>
            <a:off x="2227174" y="2134056"/>
            <a:ext cx="258404" cy="646331"/>
          </a:xfrm>
          <a:prstGeom prst="rect">
            <a:avLst/>
          </a:prstGeom>
          <a:noFill/>
        </p:spPr>
        <p:txBody>
          <a:bodyPr wrap="square" rtlCol="0">
            <a:spAutoFit/>
          </a:bodyPr>
          <a:lstStyle/>
          <a:p>
            <a:pPr algn="ctr"/>
            <a:r>
              <a:rPr lang="en-US" sz="3600" b="1" i="0" dirty="0">
                <a:solidFill>
                  <a:schemeClr val="bg1"/>
                </a:solidFill>
                <a:latin typeface="Montserrat SemiBold" pitchFamily="2" charset="77"/>
                <a:cs typeface="Poppins" pitchFamily="2" charset="77"/>
              </a:rPr>
              <a:t>1</a:t>
            </a:r>
          </a:p>
        </p:txBody>
      </p:sp>
      <p:sp>
        <p:nvSpPr>
          <p:cNvPr id="35" name="TextBox 34">
            <a:extLst>
              <a:ext uri="{FF2B5EF4-FFF2-40B4-BE49-F238E27FC236}">
                <a16:creationId xmlns:a16="http://schemas.microsoft.com/office/drawing/2014/main" id="{ABF02312-F9B8-C166-FB7B-28ABBFCCE892}"/>
              </a:ext>
            </a:extLst>
          </p:cNvPr>
          <p:cNvSpPr txBox="1"/>
          <p:nvPr userDrawn="1"/>
        </p:nvSpPr>
        <p:spPr>
          <a:xfrm>
            <a:off x="2237764" y="3590625"/>
            <a:ext cx="258404" cy="646331"/>
          </a:xfrm>
          <a:prstGeom prst="rect">
            <a:avLst/>
          </a:prstGeom>
          <a:noFill/>
        </p:spPr>
        <p:txBody>
          <a:bodyPr wrap="square" rtlCol="0">
            <a:spAutoFit/>
          </a:bodyPr>
          <a:lstStyle/>
          <a:p>
            <a:pPr algn="ctr"/>
            <a:r>
              <a:rPr lang="en-US" sz="3600" b="1" i="0" dirty="0">
                <a:solidFill>
                  <a:schemeClr val="bg1"/>
                </a:solidFill>
                <a:latin typeface="Montserrat SemiBold" pitchFamily="2" charset="77"/>
                <a:cs typeface="Poppins" pitchFamily="2" charset="77"/>
              </a:rPr>
              <a:t>2</a:t>
            </a:r>
          </a:p>
        </p:txBody>
      </p:sp>
      <p:sp>
        <p:nvSpPr>
          <p:cNvPr id="36" name="TextBox 35">
            <a:extLst>
              <a:ext uri="{FF2B5EF4-FFF2-40B4-BE49-F238E27FC236}">
                <a16:creationId xmlns:a16="http://schemas.microsoft.com/office/drawing/2014/main" id="{4019E46F-FA68-F1B3-9418-6305F86DFE5C}"/>
              </a:ext>
            </a:extLst>
          </p:cNvPr>
          <p:cNvSpPr txBox="1"/>
          <p:nvPr userDrawn="1"/>
        </p:nvSpPr>
        <p:spPr>
          <a:xfrm>
            <a:off x="2227174" y="5046922"/>
            <a:ext cx="258404" cy="646331"/>
          </a:xfrm>
          <a:prstGeom prst="rect">
            <a:avLst/>
          </a:prstGeom>
          <a:noFill/>
        </p:spPr>
        <p:txBody>
          <a:bodyPr wrap="square" rtlCol="0">
            <a:spAutoFit/>
          </a:bodyPr>
          <a:lstStyle/>
          <a:p>
            <a:pPr algn="ctr"/>
            <a:r>
              <a:rPr lang="en-US" sz="3600" b="1" i="0" dirty="0">
                <a:solidFill>
                  <a:schemeClr val="bg1"/>
                </a:solidFill>
                <a:latin typeface="Montserrat SemiBold" pitchFamily="2" charset="77"/>
                <a:cs typeface="Poppins" pitchFamily="2" charset="77"/>
              </a:rPr>
              <a:t>3</a:t>
            </a:r>
          </a:p>
        </p:txBody>
      </p:sp>
      <p:sp>
        <p:nvSpPr>
          <p:cNvPr id="37" name="TextBox 36">
            <a:extLst>
              <a:ext uri="{FF2B5EF4-FFF2-40B4-BE49-F238E27FC236}">
                <a16:creationId xmlns:a16="http://schemas.microsoft.com/office/drawing/2014/main" id="{21B566C6-E84B-BF6A-1352-2ED94DDF4E87}"/>
              </a:ext>
            </a:extLst>
          </p:cNvPr>
          <p:cNvSpPr txBox="1"/>
          <p:nvPr userDrawn="1"/>
        </p:nvSpPr>
        <p:spPr>
          <a:xfrm>
            <a:off x="6987734" y="2134056"/>
            <a:ext cx="258404" cy="646331"/>
          </a:xfrm>
          <a:prstGeom prst="rect">
            <a:avLst/>
          </a:prstGeom>
          <a:noFill/>
        </p:spPr>
        <p:txBody>
          <a:bodyPr wrap="square" rtlCol="0">
            <a:spAutoFit/>
          </a:bodyPr>
          <a:lstStyle/>
          <a:p>
            <a:pPr algn="ctr"/>
            <a:r>
              <a:rPr lang="en-US" sz="3600" b="1" i="0" dirty="0">
                <a:solidFill>
                  <a:schemeClr val="bg1"/>
                </a:solidFill>
                <a:latin typeface="Montserrat SemiBold" pitchFamily="2" charset="77"/>
                <a:cs typeface="Poppins" pitchFamily="2" charset="77"/>
              </a:rPr>
              <a:t>4</a:t>
            </a:r>
          </a:p>
        </p:txBody>
      </p:sp>
      <p:sp>
        <p:nvSpPr>
          <p:cNvPr id="38" name="TextBox 37">
            <a:extLst>
              <a:ext uri="{FF2B5EF4-FFF2-40B4-BE49-F238E27FC236}">
                <a16:creationId xmlns:a16="http://schemas.microsoft.com/office/drawing/2014/main" id="{051A8163-AF90-3A5F-4214-7FB05AD593D1}"/>
              </a:ext>
            </a:extLst>
          </p:cNvPr>
          <p:cNvSpPr txBox="1"/>
          <p:nvPr userDrawn="1"/>
        </p:nvSpPr>
        <p:spPr>
          <a:xfrm>
            <a:off x="6998324" y="3590625"/>
            <a:ext cx="258404" cy="646331"/>
          </a:xfrm>
          <a:prstGeom prst="rect">
            <a:avLst/>
          </a:prstGeom>
          <a:noFill/>
        </p:spPr>
        <p:txBody>
          <a:bodyPr wrap="square" rtlCol="0">
            <a:spAutoFit/>
          </a:bodyPr>
          <a:lstStyle/>
          <a:p>
            <a:pPr algn="ctr"/>
            <a:r>
              <a:rPr lang="en-US" sz="3600" b="1" i="0" dirty="0">
                <a:solidFill>
                  <a:schemeClr val="bg1"/>
                </a:solidFill>
                <a:latin typeface="Montserrat SemiBold" pitchFamily="2" charset="77"/>
                <a:cs typeface="Poppins" pitchFamily="2" charset="77"/>
              </a:rPr>
              <a:t>5</a:t>
            </a:r>
          </a:p>
        </p:txBody>
      </p:sp>
      <p:sp>
        <p:nvSpPr>
          <p:cNvPr id="39" name="TextBox 38">
            <a:extLst>
              <a:ext uri="{FF2B5EF4-FFF2-40B4-BE49-F238E27FC236}">
                <a16:creationId xmlns:a16="http://schemas.microsoft.com/office/drawing/2014/main" id="{59032D93-3431-F70D-5A80-38E48F811A3A}"/>
              </a:ext>
            </a:extLst>
          </p:cNvPr>
          <p:cNvSpPr txBox="1"/>
          <p:nvPr userDrawn="1"/>
        </p:nvSpPr>
        <p:spPr>
          <a:xfrm>
            <a:off x="6987734" y="5046922"/>
            <a:ext cx="258404" cy="646331"/>
          </a:xfrm>
          <a:prstGeom prst="rect">
            <a:avLst/>
          </a:prstGeom>
          <a:noFill/>
        </p:spPr>
        <p:txBody>
          <a:bodyPr wrap="square" rtlCol="0">
            <a:spAutoFit/>
          </a:bodyPr>
          <a:lstStyle/>
          <a:p>
            <a:pPr algn="ctr"/>
            <a:r>
              <a:rPr lang="en-US" sz="3600" b="1" i="0" dirty="0">
                <a:solidFill>
                  <a:schemeClr val="bg1"/>
                </a:solidFill>
                <a:latin typeface="Montserrat SemiBold" pitchFamily="2" charset="77"/>
                <a:cs typeface="Poppins" pitchFamily="2" charset="77"/>
              </a:rPr>
              <a:t>6</a:t>
            </a:r>
          </a:p>
        </p:txBody>
      </p:sp>
    </p:spTree>
    <p:extLst>
      <p:ext uri="{BB962C8B-B14F-4D97-AF65-F5344CB8AC3E}">
        <p14:creationId xmlns:p14="http://schemas.microsoft.com/office/powerpoint/2010/main" val="28667406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2E831-2C46-FC96-479A-CCB752213FE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BF3E1F-0C6B-20D1-99B3-37D8D050E96F}"/>
              </a:ext>
            </a:extLst>
          </p:cNvPr>
          <p:cNvSpPr>
            <a:spLocks noGrp="1"/>
          </p:cNvSpPr>
          <p:nvPr>
            <p:ph type="dt" sz="half" idx="10"/>
          </p:nvPr>
        </p:nvSpPr>
        <p:spPr/>
        <p:txBody>
          <a:bodyPr/>
          <a:lstStyle/>
          <a:p>
            <a:fld id="{8BFE97B9-9598-EF40-B8E0-E9E6872000C9}" type="datetimeFigureOut">
              <a:rPr lang="en-US" smtClean="0"/>
              <a:t>7/18/2024</a:t>
            </a:fld>
            <a:endParaRPr lang="en-US"/>
          </a:p>
        </p:txBody>
      </p:sp>
      <p:sp>
        <p:nvSpPr>
          <p:cNvPr id="4" name="Footer Placeholder 3">
            <a:extLst>
              <a:ext uri="{FF2B5EF4-FFF2-40B4-BE49-F238E27FC236}">
                <a16:creationId xmlns:a16="http://schemas.microsoft.com/office/drawing/2014/main" id="{26630361-6465-F0D7-E7C6-6CECF653876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6638527-F4EA-DAA6-30D0-25FA69EE3D5F}"/>
              </a:ext>
            </a:extLst>
          </p:cNvPr>
          <p:cNvSpPr>
            <a:spLocks noGrp="1"/>
          </p:cNvSpPr>
          <p:nvPr>
            <p:ph type="sldNum" sz="quarter" idx="12"/>
          </p:nvPr>
        </p:nvSpPr>
        <p:spPr/>
        <p:txBody>
          <a:bodyPr/>
          <a:lstStyle/>
          <a:p>
            <a:fld id="{7997766B-6688-914C-806A-3698A1978ED3}" type="slidenum">
              <a:rPr lang="en-US" smtClean="0"/>
              <a:t>‹#›</a:t>
            </a:fld>
            <a:endParaRPr lang="en-US"/>
          </a:p>
        </p:txBody>
      </p:sp>
      <p:pic>
        <p:nvPicPr>
          <p:cNvPr id="6" name="Picture 5">
            <a:extLst>
              <a:ext uri="{FF2B5EF4-FFF2-40B4-BE49-F238E27FC236}">
                <a16:creationId xmlns:a16="http://schemas.microsoft.com/office/drawing/2014/main" id="{1D6E662E-701F-E243-0437-356ECB38D95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59026" y="2613"/>
            <a:ext cx="1032974" cy="1032974"/>
          </a:xfrm>
          <a:prstGeom prst="rect">
            <a:avLst/>
          </a:prstGeom>
        </p:spPr>
      </p:pic>
      <p:pic>
        <p:nvPicPr>
          <p:cNvPr id="9" name="Picture 8">
            <a:extLst>
              <a:ext uri="{FF2B5EF4-FFF2-40B4-BE49-F238E27FC236}">
                <a16:creationId xmlns:a16="http://schemas.microsoft.com/office/drawing/2014/main" id="{4A36121E-9B96-AA69-F513-0828BED5B2F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0800000">
            <a:off x="9443001" y="2596500"/>
            <a:ext cx="2748999" cy="4261500"/>
          </a:xfrm>
          <a:prstGeom prst="rect">
            <a:avLst/>
          </a:prstGeom>
        </p:spPr>
      </p:pic>
    </p:spTree>
    <p:extLst>
      <p:ext uri="{BB962C8B-B14F-4D97-AF65-F5344CB8AC3E}">
        <p14:creationId xmlns:p14="http://schemas.microsoft.com/office/powerpoint/2010/main" val="39994601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2E831-2C46-FC96-479A-CCB752213FE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BF3E1F-0C6B-20D1-99B3-37D8D050E96F}"/>
              </a:ext>
            </a:extLst>
          </p:cNvPr>
          <p:cNvSpPr>
            <a:spLocks noGrp="1"/>
          </p:cNvSpPr>
          <p:nvPr>
            <p:ph type="dt" sz="half" idx="10"/>
          </p:nvPr>
        </p:nvSpPr>
        <p:spPr/>
        <p:txBody>
          <a:bodyPr/>
          <a:lstStyle/>
          <a:p>
            <a:fld id="{8BFE97B9-9598-EF40-B8E0-E9E6872000C9}" type="datetimeFigureOut">
              <a:rPr lang="en-US" smtClean="0"/>
              <a:t>7/18/2024</a:t>
            </a:fld>
            <a:endParaRPr lang="en-US"/>
          </a:p>
        </p:txBody>
      </p:sp>
      <p:sp>
        <p:nvSpPr>
          <p:cNvPr id="4" name="Footer Placeholder 3">
            <a:extLst>
              <a:ext uri="{FF2B5EF4-FFF2-40B4-BE49-F238E27FC236}">
                <a16:creationId xmlns:a16="http://schemas.microsoft.com/office/drawing/2014/main" id="{26630361-6465-F0D7-E7C6-6CECF653876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6638527-F4EA-DAA6-30D0-25FA69EE3D5F}"/>
              </a:ext>
            </a:extLst>
          </p:cNvPr>
          <p:cNvSpPr>
            <a:spLocks noGrp="1"/>
          </p:cNvSpPr>
          <p:nvPr>
            <p:ph type="sldNum" sz="quarter" idx="12"/>
          </p:nvPr>
        </p:nvSpPr>
        <p:spPr/>
        <p:txBody>
          <a:bodyPr/>
          <a:lstStyle/>
          <a:p>
            <a:fld id="{7997766B-6688-914C-806A-3698A1978ED3}" type="slidenum">
              <a:rPr lang="en-US" smtClean="0"/>
              <a:t>‹#›</a:t>
            </a:fld>
            <a:endParaRPr lang="en-US"/>
          </a:p>
        </p:txBody>
      </p:sp>
      <p:pic>
        <p:nvPicPr>
          <p:cNvPr id="6" name="Picture 5">
            <a:extLst>
              <a:ext uri="{FF2B5EF4-FFF2-40B4-BE49-F238E27FC236}">
                <a16:creationId xmlns:a16="http://schemas.microsoft.com/office/drawing/2014/main" id="{1D6E662E-701F-E243-0437-356ECB38D95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59026" y="2613"/>
            <a:ext cx="1032974" cy="1032974"/>
          </a:xfrm>
          <a:prstGeom prst="rect">
            <a:avLst/>
          </a:prstGeom>
        </p:spPr>
      </p:pic>
      <p:sp>
        <p:nvSpPr>
          <p:cNvPr id="7" name="Rectangle 6">
            <a:extLst>
              <a:ext uri="{FF2B5EF4-FFF2-40B4-BE49-F238E27FC236}">
                <a16:creationId xmlns:a16="http://schemas.microsoft.com/office/drawing/2014/main" id="{AEAD8A78-00D3-7020-01DF-D997E78959C8}"/>
              </a:ext>
            </a:extLst>
          </p:cNvPr>
          <p:cNvSpPr/>
          <p:nvPr userDrawn="1"/>
        </p:nvSpPr>
        <p:spPr>
          <a:xfrm>
            <a:off x="0" y="6492874"/>
            <a:ext cx="12192000" cy="36512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948494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E3D0DF-5667-C8FC-F275-E81416F13138}"/>
              </a:ext>
            </a:extLst>
          </p:cNvPr>
          <p:cNvSpPr>
            <a:spLocks noGrp="1"/>
          </p:cNvSpPr>
          <p:nvPr>
            <p:ph type="dt" sz="half" idx="10"/>
          </p:nvPr>
        </p:nvSpPr>
        <p:spPr/>
        <p:txBody>
          <a:bodyPr/>
          <a:lstStyle/>
          <a:p>
            <a:fld id="{8BFE97B9-9598-EF40-B8E0-E9E6872000C9}" type="datetimeFigureOut">
              <a:rPr lang="en-US" smtClean="0"/>
              <a:t>7/18/2024</a:t>
            </a:fld>
            <a:endParaRPr lang="en-US"/>
          </a:p>
        </p:txBody>
      </p:sp>
      <p:sp>
        <p:nvSpPr>
          <p:cNvPr id="3" name="Footer Placeholder 2">
            <a:extLst>
              <a:ext uri="{FF2B5EF4-FFF2-40B4-BE49-F238E27FC236}">
                <a16:creationId xmlns:a16="http://schemas.microsoft.com/office/drawing/2014/main" id="{548C8727-4269-E9BF-2D0C-EEAB7FA9230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227D394-D27E-D8B1-2D4A-39A60406CAE2}"/>
              </a:ext>
            </a:extLst>
          </p:cNvPr>
          <p:cNvSpPr>
            <a:spLocks noGrp="1"/>
          </p:cNvSpPr>
          <p:nvPr>
            <p:ph type="sldNum" sz="quarter" idx="12"/>
          </p:nvPr>
        </p:nvSpPr>
        <p:spPr/>
        <p:txBody>
          <a:bodyPr/>
          <a:lstStyle/>
          <a:p>
            <a:fld id="{7997766B-6688-914C-806A-3698A1978ED3}" type="slidenum">
              <a:rPr lang="en-US" smtClean="0"/>
              <a:t>‹#›</a:t>
            </a:fld>
            <a:endParaRPr lang="en-US"/>
          </a:p>
        </p:txBody>
      </p:sp>
      <p:pic>
        <p:nvPicPr>
          <p:cNvPr id="5" name="Picture 4">
            <a:extLst>
              <a:ext uri="{FF2B5EF4-FFF2-40B4-BE49-F238E27FC236}">
                <a16:creationId xmlns:a16="http://schemas.microsoft.com/office/drawing/2014/main" id="{4E417D92-A9FD-0B1F-7DF3-AE76AC9A745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59026" y="2613"/>
            <a:ext cx="1032974" cy="1032974"/>
          </a:xfrm>
          <a:prstGeom prst="rect">
            <a:avLst/>
          </a:prstGeom>
        </p:spPr>
      </p:pic>
    </p:spTree>
    <p:extLst>
      <p:ext uri="{BB962C8B-B14F-4D97-AF65-F5344CB8AC3E}">
        <p14:creationId xmlns:p14="http://schemas.microsoft.com/office/powerpoint/2010/main" val="34834243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E3D0DF-5667-C8FC-F275-E81416F13138}"/>
              </a:ext>
            </a:extLst>
          </p:cNvPr>
          <p:cNvSpPr>
            <a:spLocks noGrp="1"/>
          </p:cNvSpPr>
          <p:nvPr>
            <p:ph type="dt" sz="half" idx="10"/>
          </p:nvPr>
        </p:nvSpPr>
        <p:spPr/>
        <p:txBody>
          <a:bodyPr/>
          <a:lstStyle/>
          <a:p>
            <a:fld id="{8BFE97B9-9598-EF40-B8E0-E9E6872000C9}" type="datetimeFigureOut">
              <a:rPr lang="en-US" smtClean="0"/>
              <a:t>7/18/2024</a:t>
            </a:fld>
            <a:endParaRPr lang="en-US"/>
          </a:p>
        </p:txBody>
      </p:sp>
      <p:sp>
        <p:nvSpPr>
          <p:cNvPr id="3" name="Footer Placeholder 2">
            <a:extLst>
              <a:ext uri="{FF2B5EF4-FFF2-40B4-BE49-F238E27FC236}">
                <a16:creationId xmlns:a16="http://schemas.microsoft.com/office/drawing/2014/main" id="{548C8727-4269-E9BF-2D0C-EEAB7FA9230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227D394-D27E-D8B1-2D4A-39A60406CAE2}"/>
              </a:ext>
            </a:extLst>
          </p:cNvPr>
          <p:cNvSpPr>
            <a:spLocks noGrp="1"/>
          </p:cNvSpPr>
          <p:nvPr>
            <p:ph type="sldNum" sz="quarter" idx="12"/>
          </p:nvPr>
        </p:nvSpPr>
        <p:spPr/>
        <p:txBody>
          <a:bodyPr/>
          <a:lstStyle/>
          <a:p>
            <a:fld id="{7997766B-6688-914C-806A-3698A1978ED3}" type="slidenum">
              <a:rPr lang="en-US" smtClean="0"/>
              <a:t>‹#›</a:t>
            </a:fld>
            <a:endParaRPr lang="en-US"/>
          </a:p>
        </p:txBody>
      </p:sp>
      <p:pic>
        <p:nvPicPr>
          <p:cNvPr id="5" name="Picture 4">
            <a:extLst>
              <a:ext uri="{FF2B5EF4-FFF2-40B4-BE49-F238E27FC236}">
                <a16:creationId xmlns:a16="http://schemas.microsoft.com/office/drawing/2014/main" id="{4E417D92-A9FD-0B1F-7DF3-AE76AC9A745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59026" y="2613"/>
            <a:ext cx="1032974" cy="1032974"/>
          </a:xfrm>
          <a:prstGeom prst="rect">
            <a:avLst/>
          </a:prstGeom>
        </p:spPr>
      </p:pic>
      <p:pic>
        <p:nvPicPr>
          <p:cNvPr id="6" name="Picture 5">
            <a:extLst>
              <a:ext uri="{FF2B5EF4-FFF2-40B4-BE49-F238E27FC236}">
                <a16:creationId xmlns:a16="http://schemas.microsoft.com/office/drawing/2014/main" id="{F4A1E0D3-1950-9DB7-F78A-CBE4E381CDF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0800000">
            <a:off x="9443001" y="2596500"/>
            <a:ext cx="2748999" cy="4261500"/>
          </a:xfrm>
          <a:prstGeom prst="rect">
            <a:avLst/>
          </a:prstGeom>
        </p:spPr>
      </p:pic>
    </p:spTree>
    <p:extLst>
      <p:ext uri="{BB962C8B-B14F-4D97-AF65-F5344CB8AC3E}">
        <p14:creationId xmlns:p14="http://schemas.microsoft.com/office/powerpoint/2010/main" val="19399806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E3D0DF-5667-C8FC-F275-E81416F13138}"/>
              </a:ext>
            </a:extLst>
          </p:cNvPr>
          <p:cNvSpPr>
            <a:spLocks noGrp="1"/>
          </p:cNvSpPr>
          <p:nvPr>
            <p:ph type="dt" sz="half" idx="10"/>
          </p:nvPr>
        </p:nvSpPr>
        <p:spPr/>
        <p:txBody>
          <a:bodyPr/>
          <a:lstStyle/>
          <a:p>
            <a:fld id="{8BFE97B9-9598-EF40-B8E0-E9E6872000C9}" type="datetimeFigureOut">
              <a:rPr lang="en-US" smtClean="0"/>
              <a:t>7/18/2024</a:t>
            </a:fld>
            <a:endParaRPr lang="en-US"/>
          </a:p>
        </p:txBody>
      </p:sp>
      <p:sp>
        <p:nvSpPr>
          <p:cNvPr id="3" name="Footer Placeholder 2">
            <a:extLst>
              <a:ext uri="{FF2B5EF4-FFF2-40B4-BE49-F238E27FC236}">
                <a16:creationId xmlns:a16="http://schemas.microsoft.com/office/drawing/2014/main" id="{548C8727-4269-E9BF-2D0C-EEAB7FA9230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227D394-D27E-D8B1-2D4A-39A60406CAE2}"/>
              </a:ext>
            </a:extLst>
          </p:cNvPr>
          <p:cNvSpPr>
            <a:spLocks noGrp="1"/>
          </p:cNvSpPr>
          <p:nvPr>
            <p:ph type="sldNum" sz="quarter" idx="12"/>
          </p:nvPr>
        </p:nvSpPr>
        <p:spPr/>
        <p:txBody>
          <a:bodyPr/>
          <a:lstStyle/>
          <a:p>
            <a:fld id="{7997766B-6688-914C-806A-3698A1978ED3}" type="slidenum">
              <a:rPr lang="en-US" smtClean="0"/>
              <a:t>‹#›</a:t>
            </a:fld>
            <a:endParaRPr lang="en-US"/>
          </a:p>
        </p:txBody>
      </p:sp>
      <p:pic>
        <p:nvPicPr>
          <p:cNvPr id="5" name="Picture 4">
            <a:extLst>
              <a:ext uri="{FF2B5EF4-FFF2-40B4-BE49-F238E27FC236}">
                <a16:creationId xmlns:a16="http://schemas.microsoft.com/office/drawing/2014/main" id="{4E417D92-A9FD-0B1F-7DF3-AE76AC9A745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59026" y="2613"/>
            <a:ext cx="1032974" cy="1032974"/>
          </a:xfrm>
          <a:prstGeom prst="rect">
            <a:avLst/>
          </a:prstGeom>
        </p:spPr>
      </p:pic>
      <p:pic>
        <p:nvPicPr>
          <p:cNvPr id="8" name="Picture 7">
            <a:extLst>
              <a:ext uri="{FF2B5EF4-FFF2-40B4-BE49-F238E27FC236}">
                <a16:creationId xmlns:a16="http://schemas.microsoft.com/office/drawing/2014/main" id="{B6CF59D7-E5AE-6659-D5D3-14297D86C38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2748999" cy="4261500"/>
          </a:xfrm>
          <a:prstGeom prst="rect">
            <a:avLst/>
          </a:prstGeom>
        </p:spPr>
      </p:pic>
      <p:pic>
        <p:nvPicPr>
          <p:cNvPr id="10" name="Picture 9">
            <a:extLst>
              <a:ext uri="{FF2B5EF4-FFF2-40B4-BE49-F238E27FC236}">
                <a16:creationId xmlns:a16="http://schemas.microsoft.com/office/drawing/2014/main" id="{51142740-558B-FA48-5663-A6A56634960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0800000">
            <a:off x="9443001" y="2596500"/>
            <a:ext cx="2748999" cy="4261500"/>
          </a:xfrm>
          <a:prstGeom prst="rect">
            <a:avLst/>
          </a:prstGeom>
        </p:spPr>
      </p:pic>
    </p:spTree>
    <p:extLst>
      <p:ext uri="{BB962C8B-B14F-4D97-AF65-F5344CB8AC3E}">
        <p14:creationId xmlns:p14="http://schemas.microsoft.com/office/powerpoint/2010/main" val="38392703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8FD38-75A4-5FE8-38AE-D4C69905C17C}"/>
              </a:ext>
            </a:extLst>
          </p:cNvPr>
          <p:cNvSpPr>
            <a:spLocks noGrp="1"/>
          </p:cNvSpPr>
          <p:nvPr>
            <p:ph type="title"/>
          </p:nvPr>
        </p:nvSpPr>
        <p:spPr>
          <a:xfrm>
            <a:off x="839788" y="9525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7197E30-928A-2039-E770-F55D5ADACB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60283D3-FBFB-3F86-AC29-36E8B34093B1}"/>
              </a:ext>
            </a:extLst>
          </p:cNvPr>
          <p:cNvSpPr>
            <a:spLocks noGrp="1"/>
          </p:cNvSpPr>
          <p:nvPr>
            <p:ph type="body" sz="half" idx="2"/>
          </p:nvPr>
        </p:nvSpPr>
        <p:spPr>
          <a:xfrm>
            <a:off x="839788" y="2682240"/>
            <a:ext cx="3932237" cy="318674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3B45FA-B73B-CC8E-7C71-119C9D663DCE}"/>
              </a:ext>
            </a:extLst>
          </p:cNvPr>
          <p:cNvSpPr>
            <a:spLocks noGrp="1"/>
          </p:cNvSpPr>
          <p:nvPr>
            <p:ph type="dt" sz="half" idx="10"/>
          </p:nvPr>
        </p:nvSpPr>
        <p:spPr/>
        <p:txBody>
          <a:bodyPr/>
          <a:lstStyle/>
          <a:p>
            <a:fld id="{8BFE97B9-9598-EF40-B8E0-E9E6872000C9}" type="datetimeFigureOut">
              <a:rPr lang="en-US" smtClean="0"/>
              <a:t>7/18/2024</a:t>
            </a:fld>
            <a:endParaRPr lang="en-US"/>
          </a:p>
        </p:txBody>
      </p:sp>
      <p:sp>
        <p:nvSpPr>
          <p:cNvPr id="6" name="Footer Placeholder 5">
            <a:extLst>
              <a:ext uri="{FF2B5EF4-FFF2-40B4-BE49-F238E27FC236}">
                <a16:creationId xmlns:a16="http://schemas.microsoft.com/office/drawing/2014/main" id="{E2667BB5-15FF-335D-6DEB-840C4D9AE8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D7409D-CBC1-14C8-230B-5529D0103D94}"/>
              </a:ext>
            </a:extLst>
          </p:cNvPr>
          <p:cNvSpPr>
            <a:spLocks noGrp="1"/>
          </p:cNvSpPr>
          <p:nvPr>
            <p:ph type="sldNum" sz="quarter" idx="12"/>
          </p:nvPr>
        </p:nvSpPr>
        <p:spPr/>
        <p:txBody>
          <a:bodyPr/>
          <a:lstStyle/>
          <a:p>
            <a:fld id="{7997766B-6688-914C-806A-3698A1978ED3}" type="slidenum">
              <a:rPr lang="en-US" smtClean="0"/>
              <a:t>‹#›</a:t>
            </a:fld>
            <a:endParaRPr lang="en-US"/>
          </a:p>
        </p:txBody>
      </p:sp>
      <p:pic>
        <p:nvPicPr>
          <p:cNvPr id="8" name="Picture 7">
            <a:extLst>
              <a:ext uri="{FF2B5EF4-FFF2-40B4-BE49-F238E27FC236}">
                <a16:creationId xmlns:a16="http://schemas.microsoft.com/office/drawing/2014/main" id="{C76CF32F-0C22-950D-E23E-0FE4D52722A3}"/>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59026" y="2613"/>
            <a:ext cx="1032974" cy="1032974"/>
          </a:xfrm>
          <a:prstGeom prst="rect">
            <a:avLst/>
          </a:prstGeom>
        </p:spPr>
      </p:pic>
      <p:sp>
        <p:nvSpPr>
          <p:cNvPr id="9" name="Rectangle 8">
            <a:extLst>
              <a:ext uri="{FF2B5EF4-FFF2-40B4-BE49-F238E27FC236}">
                <a16:creationId xmlns:a16="http://schemas.microsoft.com/office/drawing/2014/main" id="{8E820E27-B97F-1BEF-003C-29E00767E279}"/>
              </a:ext>
            </a:extLst>
          </p:cNvPr>
          <p:cNvSpPr/>
          <p:nvPr userDrawn="1"/>
        </p:nvSpPr>
        <p:spPr>
          <a:xfrm>
            <a:off x="0" y="6492874"/>
            <a:ext cx="12192000" cy="36512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70838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450"/>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A771584-332D-ABAA-043D-283938CE88EA}"/>
              </a:ext>
            </a:extLst>
          </p:cNvPr>
          <p:cNvSpPr>
            <a:spLocks noGrp="1"/>
          </p:cNvSpPr>
          <p:nvPr>
            <p:ph type="dt" sz="half" idx="10"/>
          </p:nvPr>
        </p:nvSpPr>
        <p:spPr/>
        <p:txBody>
          <a:bodyPr/>
          <a:lstStyle/>
          <a:p>
            <a:fld id="{8BFE97B9-9598-EF40-B8E0-E9E6872000C9}" type="datetimeFigureOut">
              <a:rPr lang="en-US" smtClean="0"/>
              <a:t>7/18/2024</a:t>
            </a:fld>
            <a:endParaRPr lang="en-US"/>
          </a:p>
        </p:txBody>
      </p:sp>
      <p:sp>
        <p:nvSpPr>
          <p:cNvPr id="5" name="Footer Placeholder 4">
            <a:extLst>
              <a:ext uri="{FF2B5EF4-FFF2-40B4-BE49-F238E27FC236}">
                <a16:creationId xmlns:a16="http://schemas.microsoft.com/office/drawing/2014/main" id="{9F6E237E-A8FA-DC6C-D24B-8E440AC813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A48108-7772-57CE-139E-B136DBADB14F}"/>
              </a:ext>
            </a:extLst>
          </p:cNvPr>
          <p:cNvSpPr>
            <a:spLocks noGrp="1"/>
          </p:cNvSpPr>
          <p:nvPr>
            <p:ph type="sldNum" sz="quarter" idx="12"/>
          </p:nvPr>
        </p:nvSpPr>
        <p:spPr/>
        <p:txBody>
          <a:bodyPr/>
          <a:lstStyle/>
          <a:p>
            <a:fld id="{7997766B-6688-914C-806A-3698A1978ED3}" type="slidenum">
              <a:rPr lang="en-US" smtClean="0"/>
              <a:t>‹#›</a:t>
            </a:fld>
            <a:endParaRPr lang="en-US"/>
          </a:p>
        </p:txBody>
      </p:sp>
      <p:pic>
        <p:nvPicPr>
          <p:cNvPr id="7" name="Picture 6">
            <a:extLst>
              <a:ext uri="{FF2B5EF4-FFF2-40B4-BE49-F238E27FC236}">
                <a16:creationId xmlns:a16="http://schemas.microsoft.com/office/drawing/2014/main" id="{06C83758-DEB4-4205-F973-530158BB6C0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785170" y="793821"/>
            <a:ext cx="6621659" cy="3300114"/>
          </a:xfrm>
          <a:prstGeom prst="rect">
            <a:avLst/>
          </a:prstGeom>
        </p:spPr>
      </p:pic>
      <p:sp>
        <p:nvSpPr>
          <p:cNvPr id="9" name="Title 1">
            <a:extLst>
              <a:ext uri="{FF2B5EF4-FFF2-40B4-BE49-F238E27FC236}">
                <a16:creationId xmlns:a16="http://schemas.microsoft.com/office/drawing/2014/main" id="{8EDD58E2-2A7B-A766-EC18-B489AE07DB19}"/>
              </a:ext>
            </a:extLst>
          </p:cNvPr>
          <p:cNvSpPr>
            <a:spLocks noGrp="1"/>
          </p:cNvSpPr>
          <p:nvPr>
            <p:ph type="ctrTitle"/>
          </p:nvPr>
        </p:nvSpPr>
        <p:spPr>
          <a:xfrm>
            <a:off x="1524000" y="3512033"/>
            <a:ext cx="9144000" cy="749467"/>
          </a:xfrm>
        </p:spPr>
        <p:txBody>
          <a:bodyPr anchor="t">
            <a:normAutofit/>
          </a:bodyPr>
          <a:lstStyle>
            <a:lvl1pPr algn="ctr">
              <a:defRPr sz="3600">
                <a:solidFill>
                  <a:schemeClr val="bg1"/>
                </a:solidFill>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1FB8B3F9-7CAF-3270-7E97-C634CD70B05E}"/>
              </a:ext>
            </a:extLst>
          </p:cNvPr>
          <p:cNvSpPr>
            <a:spLocks noGrp="1"/>
          </p:cNvSpPr>
          <p:nvPr>
            <p:ph type="subTitle" idx="1"/>
          </p:nvPr>
        </p:nvSpPr>
        <p:spPr>
          <a:xfrm>
            <a:off x="1524000" y="4261500"/>
            <a:ext cx="9144000" cy="1655762"/>
          </a:xfrm>
        </p:spPr>
        <p:txBody>
          <a:bodyPr/>
          <a:lstStyle>
            <a:lvl1pPr marL="0" indent="0" algn="ctr">
              <a:buNone/>
              <a:defRPr sz="2400" b="0" i="0">
                <a:solidFill>
                  <a:schemeClr val="bg1"/>
                </a:solidFill>
                <a:latin typeface="Poppins Light" pitchFamily="2" charset="77"/>
                <a:cs typeface="Poppins Ligh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2" name="Picture 1">
            <a:extLst>
              <a:ext uri="{FF2B5EF4-FFF2-40B4-BE49-F238E27FC236}">
                <a16:creationId xmlns:a16="http://schemas.microsoft.com/office/drawing/2014/main" id="{604F6025-24B6-5C52-A52E-392F88D258F7}"/>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29" y="1"/>
            <a:ext cx="3491853" cy="4518212"/>
          </a:xfrm>
          <a:prstGeom prst="rect">
            <a:avLst/>
          </a:prstGeom>
        </p:spPr>
      </p:pic>
      <p:pic>
        <p:nvPicPr>
          <p:cNvPr id="3" name="Picture 2">
            <a:extLst>
              <a:ext uri="{FF2B5EF4-FFF2-40B4-BE49-F238E27FC236}">
                <a16:creationId xmlns:a16="http://schemas.microsoft.com/office/drawing/2014/main" id="{F6E65AAF-884B-BF7E-8ED4-2430AC11C0F9}"/>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0800000">
            <a:off x="8700147" y="2339788"/>
            <a:ext cx="3491853" cy="4518212"/>
          </a:xfrm>
          <a:prstGeom prst="rect">
            <a:avLst/>
          </a:prstGeom>
        </p:spPr>
      </p:pic>
    </p:spTree>
    <p:extLst>
      <p:ext uri="{BB962C8B-B14F-4D97-AF65-F5344CB8AC3E}">
        <p14:creationId xmlns:p14="http://schemas.microsoft.com/office/powerpoint/2010/main" val="5362184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8FD38-75A4-5FE8-38AE-D4C69905C1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360283D3-FBFB-3F86-AC29-36E8B34093B1}"/>
              </a:ext>
            </a:extLst>
          </p:cNvPr>
          <p:cNvSpPr>
            <a:spLocks noGrp="1"/>
          </p:cNvSpPr>
          <p:nvPr>
            <p:ph type="body" sz="half" idx="2"/>
          </p:nvPr>
        </p:nvSpPr>
        <p:spPr>
          <a:xfrm>
            <a:off x="839788" y="2179320"/>
            <a:ext cx="3932237" cy="368966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3B45FA-B73B-CC8E-7C71-119C9D663DCE}"/>
              </a:ext>
            </a:extLst>
          </p:cNvPr>
          <p:cNvSpPr>
            <a:spLocks noGrp="1"/>
          </p:cNvSpPr>
          <p:nvPr>
            <p:ph type="dt" sz="half" idx="10"/>
          </p:nvPr>
        </p:nvSpPr>
        <p:spPr/>
        <p:txBody>
          <a:bodyPr/>
          <a:lstStyle/>
          <a:p>
            <a:fld id="{8BFE97B9-9598-EF40-B8E0-E9E6872000C9}" type="datetimeFigureOut">
              <a:rPr lang="en-US" smtClean="0"/>
              <a:t>7/18/2024</a:t>
            </a:fld>
            <a:endParaRPr lang="en-US"/>
          </a:p>
        </p:txBody>
      </p:sp>
      <p:sp>
        <p:nvSpPr>
          <p:cNvPr id="6" name="Footer Placeholder 5">
            <a:extLst>
              <a:ext uri="{FF2B5EF4-FFF2-40B4-BE49-F238E27FC236}">
                <a16:creationId xmlns:a16="http://schemas.microsoft.com/office/drawing/2014/main" id="{E2667BB5-15FF-335D-6DEB-840C4D9AE8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D7409D-CBC1-14C8-230B-5529D0103D94}"/>
              </a:ext>
            </a:extLst>
          </p:cNvPr>
          <p:cNvSpPr>
            <a:spLocks noGrp="1"/>
          </p:cNvSpPr>
          <p:nvPr>
            <p:ph type="sldNum" sz="quarter" idx="12"/>
          </p:nvPr>
        </p:nvSpPr>
        <p:spPr/>
        <p:txBody>
          <a:bodyPr/>
          <a:lstStyle/>
          <a:p>
            <a:fld id="{7997766B-6688-914C-806A-3698A1978ED3}" type="slidenum">
              <a:rPr lang="en-US" smtClean="0"/>
              <a:t>‹#›</a:t>
            </a:fld>
            <a:endParaRPr lang="en-US"/>
          </a:p>
        </p:txBody>
      </p:sp>
      <p:pic>
        <p:nvPicPr>
          <p:cNvPr id="8" name="Picture 7">
            <a:extLst>
              <a:ext uri="{FF2B5EF4-FFF2-40B4-BE49-F238E27FC236}">
                <a16:creationId xmlns:a16="http://schemas.microsoft.com/office/drawing/2014/main" id="{C76CF32F-0C22-950D-E23E-0FE4D52722A3}"/>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59026" y="2613"/>
            <a:ext cx="1032974" cy="1032974"/>
          </a:xfrm>
          <a:prstGeom prst="rect">
            <a:avLst/>
          </a:prstGeom>
        </p:spPr>
      </p:pic>
      <p:sp>
        <p:nvSpPr>
          <p:cNvPr id="11" name="Hexagon 10">
            <a:extLst>
              <a:ext uri="{FF2B5EF4-FFF2-40B4-BE49-F238E27FC236}">
                <a16:creationId xmlns:a16="http://schemas.microsoft.com/office/drawing/2014/main" id="{7DF935A1-BCF6-1786-528C-AD75197427AD}"/>
              </a:ext>
            </a:extLst>
          </p:cNvPr>
          <p:cNvSpPr/>
          <p:nvPr userDrawn="1"/>
        </p:nvSpPr>
        <p:spPr>
          <a:xfrm>
            <a:off x="6425081" y="1436262"/>
            <a:ext cx="861947" cy="743058"/>
          </a:xfrm>
          <a:prstGeom prst="hexagon">
            <a:avLst/>
          </a:prstGeom>
          <a:solidFill>
            <a:srgbClr val="0024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9AB7D8B0-5F01-2BFB-45F1-6C9B293C1FB2}"/>
              </a:ext>
            </a:extLst>
          </p:cNvPr>
          <p:cNvSpPr/>
          <p:nvPr userDrawn="1"/>
        </p:nvSpPr>
        <p:spPr>
          <a:xfrm>
            <a:off x="0" y="6492874"/>
            <a:ext cx="12192000" cy="36512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A group of people putting their hands together&#10;&#10;Description automatically generated">
            <a:extLst>
              <a:ext uri="{FF2B5EF4-FFF2-40B4-BE49-F238E27FC236}">
                <a16:creationId xmlns:a16="http://schemas.microsoft.com/office/drawing/2014/main" id="{D9FDB23E-9FF5-7565-DECA-A14071F9DD9A}"/>
              </a:ext>
            </a:extLst>
          </p:cNvPr>
          <p:cNvPicPr>
            <a:picLocks noChangeAspect="1"/>
          </p:cNvPicPr>
          <p:nvPr userDrawn="1"/>
        </p:nvPicPr>
        <p:blipFill>
          <a:blip r:embed="rId3"/>
          <a:stretch>
            <a:fillRect/>
          </a:stretch>
        </p:blipFill>
        <p:spPr>
          <a:xfrm>
            <a:off x="6856055" y="286670"/>
            <a:ext cx="5096335" cy="6069680"/>
          </a:xfrm>
          <a:prstGeom prst="rect">
            <a:avLst/>
          </a:prstGeom>
        </p:spPr>
      </p:pic>
    </p:spTree>
    <p:extLst>
      <p:ext uri="{BB962C8B-B14F-4D97-AF65-F5344CB8AC3E}">
        <p14:creationId xmlns:p14="http://schemas.microsoft.com/office/powerpoint/2010/main" val="25407431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CDCC1-A3D3-1983-81C6-8C29C0282C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40A8EAE-D71E-D9D2-F217-59F0C83B60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86CE8FC-A648-D685-9638-529FAE1A7A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60DE57-D790-CDF6-45F3-B907CE60EE7A}"/>
              </a:ext>
            </a:extLst>
          </p:cNvPr>
          <p:cNvSpPr>
            <a:spLocks noGrp="1"/>
          </p:cNvSpPr>
          <p:nvPr>
            <p:ph type="dt" sz="half" idx="10"/>
          </p:nvPr>
        </p:nvSpPr>
        <p:spPr/>
        <p:txBody>
          <a:bodyPr/>
          <a:lstStyle/>
          <a:p>
            <a:fld id="{8BFE97B9-9598-EF40-B8E0-E9E6872000C9}" type="datetimeFigureOut">
              <a:rPr lang="en-US" smtClean="0"/>
              <a:t>7/18/2024</a:t>
            </a:fld>
            <a:endParaRPr lang="en-US"/>
          </a:p>
        </p:txBody>
      </p:sp>
      <p:sp>
        <p:nvSpPr>
          <p:cNvPr id="6" name="Footer Placeholder 5">
            <a:extLst>
              <a:ext uri="{FF2B5EF4-FFF2-40B4-BE49-F238E27FC236}">
                <a16:creationId xmlns:a16="http://schemas.microsoft.com/office/drawing/2014/main" id="{540C472E-E34B-1702-8883-1D8A605CB9A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706F078-ED0F-8758-3742-EF50486136F2}"/>
              </a:ext>
            </a:extLst>
          </p:cNvPr>
          <p:cNvSpPr>
            <a:spLocks noGrp="1"/>
          </p:cNvSpPr>
          <p:nvPr>
            <p:ph type="sldNum" sz="quarter" idx="12"/>
          </p:nvPr>
        </p:nvSpPr>
        <p:spPr/>
        <p:txBody>
          <a:bodyPr/>
          <a:lstStyle/>
          <a:p>
            <a:fld id="{7997766B-6688-914C-806A-3698A1978ED3}" type="slidenum">
              <a:rPr lang="en-US" smtClean="0"/>
              <a:t>‹#›</a:t>
            </a:fld>
            <a:endParaRPr lang="en-US"/>
          </a:p>
        </p:txBody>
      </p:sp>
      <p:pic>
        <p:nvPicPr>
          <p:cNvPr id="8" name="Picture 7">
            <a:extLst>
              <a:ext uri="{FF2B5EF4-FFF2-40B4-BE49-F238E27FC236}">
                <a16:creationId xmlns:a16="http://schemas.microsoft.com/office/drawing/2014/main" id="{8BC67895-B4CC-3254-3463-211B625D6D9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59026" y="2613"/>
            <a:ext cx="1032974" cy="1032974"/>
          </a:xfrm>
          <a:prstGeom prst="rect">
            <a:avLst/>
          </a:prstGeom>
        </p:spPr>
      </p:pic>
      <p:sp>
        <p:nvSpPr>
          <p:cNvPr id="11" name="Rectangle 10">
            <a:extLst>
              <a:ext uri="{FF2B5EF4-FFF2-40B4-BE49-F238E27FC236}">
                <a16:creationId xmlns:a16="http://schemas.microsoft.com/office/drawing/2014/main" id="{44D71AB2-1F2D-7785-30AE-E3F3F3295928}"/>
              </a:ext>
            </a:extLst>
          </p:cNvPr>
          <p:cNvSpPr/>
          <p:nvPr userDrawn="1"/>
        </p:nvSpPr>
        <p:spPr>
          <a:xfrm>
            <a:off x="0" y="6492874"/>
            <a:ext cx="12192000" cy="36512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995418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nd Slide -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BBA91-32BB-12A0-408D-ED01B50C8F7D}"/>
              </a:ext>
            </a:extLst>
          </p:cNvPr>
          <p:cNvSpPr>
            <a:spLocks noGrp="1"/>
          </p:cNvSpPr>
          <p:nvPr>
            <p:ph type="title" hasCustomPrompt="1"/>
          </p:nvPr>
        </p:nvSpPr>
        <p:spPr>
          <a:xfrm>
            <a:off x="831850" y="2755901"/>
            <a:ext cx="10515600" cy="1058690"/>
          </a:xfrm>
        </p:spPr>
        <p:txBody>
          <a:bodyPr anchor="b">
            <a:normAutofit/>
          </a:bodyPr>
          <a:lstStyle>
            <a:lvl1pPr algn="ctr">
              <a:defRPr sz="3600"/>
            </a:lvl1pPr>
          </a:lstStyle>
          <a:p>
            <a:r>
              <a:rPr lang="en-US" dirty="0"/>
              <a:t>Thank you!</a:t>
            </a:r>
          </a:p>
        </p:txBody>
      </p:sp>
      <p:sp>
        <p:nvSpPr>
          <p:cNvPr id="4" name="Date Placeholder 3">
            <a:extLst>
              <a:ext uri="{FF2B5EF4-FFF2-40B4-BE49-F238E27FC236}">
                <a16:creationId xmlns:a16="http://schemas.microsoft.com/office/drawing/2014/main" id="{22635BB1-95BD-F2E8-0824-E040B66F5B5B}"/>
              </a:ext>
            </a:extLst>
          </p:cNvPr>
          <p:cNvSpPr>
            <a:spLocks noGrp="1"/>
          </p:cNvSpPr>
          <p:nvPr>
            <p:ph type="dt" sz="half" idx="10"/>
          </p:nvPr>
        </p:nvSpPr>
        <p:spPr/>
        <p:txBody>
          <a:bodyPr/>
          <a:lstStyle/>
          <a:p>
            <a:fld id="{8BFE97B9-9598-EF40-B8E0-E9E6872000C9}" type="datetimeFigureOut">
              <a:rPr lang="en-US" smtClean="0"/>
              <a:t>7/18/2024</a:t>
            </a:fld>
            <a:endParaRPr lang="en-US"/>
          </a:p>
        </p:txBody>
      </p:sp>
      <p:sp>
        <p:nvSpPr>
          <p:cNvPr id="5" name="Footer Placeholder 4">
            <a:extLst>
              <a:ext uri="{FF2B5EF4-FFF2-40B4-BE49-F238E27FC236}">
                <a16:creationId xmlns:a16="http://schemas.microsoft.com/office/drawing/2014/main" id="{686888FE-C29C-DC20-9B4E-95F8C8E27C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CAC117-4243-F8DD-FFB6-5AB8D7D4551F}"/>
              </a:ext>
            </a:extLst>
          </p:cNvPr>
          <p:cNvSpPr>
            <a:spLocks noGrp="1"/>
          </p:cNvSpPr>
          <p:nvPr>
            <p:ph type="sldNum" sz="quarter" idx="12"/>
          </p:nvPr>
        </p:nvSpPr>
        <p:spPr/>
        <p:txBody>
          <a:bodyPr/>
          <a:lstStyle/>
          <a:p>
            <a:fld id="{7997766B-6688-914C-806A-3698A1978ED3}" type="slidenum">
              <a:rPr lang="en-US" smtClean="0"/>
              <a:t>‹#›</a:t>
            </a:fld>
            <a:endParaRPr lang="en-US"/>
          </a:p>
        </p:txBody>
      </p:sp>
      <p:pic>
        <p:nvPicPr>
          <p:cNvPr id="7" name="Picture 6">
            <a:extLst>
              <a:ext uri="{FF2B5EF4-FFF2-40B4-BE49-F238E27FC236}">
                <a16:creationId xmlns:a16="http://schemas.microsoft.com/office/drawing/2014/main" id="{CA8DA781-B054-D3B7-3CCF-81FCC1E62EF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99432" y="1138381"/>
            <a:ext cx="1793136" cy="1793136"/>
          </a:xfrm>
          <a:prstGeom prst="rect">
            <a:avLst/>
          </a:prstGeom>
        </p:spPr>
      </p:pic>
      <p:pic>
        <p:nvPicPr>
          <p:cNvPr id="3" name="Picture 2">
            <a:extLst>
              <a:ext uri="{FF2B5EF4-FFF2-40B4-BE49-F238E27FC236}">
                <a16:creationId xmlns:a16="http://schemas.microsoft.com/office/drawing/2014/main" id="{645F0449-9B7F-EA89-5537-545B0B6993C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2748999" cy="4261500"/>
          </a:xfrm>
          <a:prstGeom prst="rect">
            <a:avLst/>
          </a:prstGeom>
        </p:spPr>
      </p:pic>
      <p:pic>
        <p:nvPicPr>
          <p:cNvPr id="8" name="Picture 7">
            <a:extLst>
              <a:ext uri="{FF2B5EF4-FFF2-40B4-BE49-F238E27FC236}">
                <a16:creationId xmlns:a16="http://schemas.microsoft.com/office/drawing/2014/main" id="{415D1DF5-0F82-5102-F11A-D716A950422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0800000">
            <a:off x="9443001" y="2596500"/>
            <a:ext cx="2748999" cy="4261500"/>
          </a:xfrm>
          <a:prstGeom prst="rect">
            <a:avLst/>
          </a:prstGeom>
        </p:spPr>
      </p:pic>
    </p:spTree>
    <p:extLst>
      <p:ext uri="{BB962C8B-B14F-4D97-AF65-F5344CB8AC3E}">
        <p14:creationId xmlns:p14="http://schemas.microsoft.com/office/powerpoint/2010/main" val="7162425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nd Slide - Dark">
    <p:bg>
      <p:bgPr>
        <a:solidFill>
          <a:srgbClr val="00245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BBA91-32BB-12A0-408D-ED01B50C8F7D}"/>
              </a:ext>
            </a:extLst>
          </p:cNvPr>
          <p:cNvSpPr>
            <a:spLocks noGrp="1"/>
          </p:cNvSpPr>
          <p:nvPr>
            <p:ph type="title" hasCustomPrompt="1"/>
          </p:nvPr>
        </p:nvSpPr>
        <p:spPr>
          <a:xfrm>
            <a:off x="831850" y="2755901"/>
            <a:ext cx="10515600" cy="1058690"/>
          </a:xfrm>
        </p:spPr>
        <p:txBody>
          <a:bodyPr anchor="b">
            <a:normAutofit/>
          </a:bodyPr>
          <a:lstStyle>
            <a:lvl1pPr algn="ctr">
              <a:defRPr sz="3600">
                <a:solidFill>
                  <a:schemeClr val="bg1"/>
                </a:solidFill>
              </a:defRPr>
            </a:lvl1pPr>
          </a:lstStyle>
          <a:p>
            <a:r>
              <a:rPr lang="en-US" dirty="0"/>
              <a:t>Thank you!</a:t>
            </a:r>
          </a:p>
        </p:txBody>
      </p:sp>
      <p:sp>
        <p:nvSpPr>
          <p:cNvPr id="4" name="Date Placeholder 3">
            <a:extLst>
              <a:ext uri="{FF2B5EF4-FFF2-40B4-BE49-F238E27FC236}">
                <a16:creationId xmlns:a16="http://schemas.microsoft.com/office/drawing/2014/main" id="{22635BB1-95BD-F2E8-0824-E040B66F5B5B}"/>
              </a:ext>
            </a:extLst>
          </p:cNvPr>
          <p:cNvSpPr>
            <a:spLocks noGrp="1"/>
          </p:cNvSpPr>
          <p:nvPr>
            <p:ph type="dt" sz="half" idx="10"/>
          </p:nvPr>
        </p:nvSpPr>
        <p:spPr/>
        <p:txBody>
          <a:bodyPr/>
          <a:lstStyle/>
          <a:p>
            <a:fld id="{8BFE97B9-9598-EF40-B8E0-E9E6872000C9}" type="datetimeFigureOut">
              <a:rPr lang="en-US" smtClean="0"/>
              <a:t>7/18/2024</a:t>
            </a:fld>
            <a:endParaRPr lang="en-US"/>
          </a:p>
        </p:txBody>
      </p:sp>
      <p:sp>
        <p:nvSpPr>
          <p:cNvPr id="5" name="Footer Placeholder 4">
            <a:extLst>
              <a:ext uri="{FF2B5EF4-FFF2-40B4-BE49-F238E27FC236}">
                <a16:creationId xmlns:a16="http://schemas.microsoft.com/office/drawing/2014/main" id="{686888FE-C29C-DC20-9B4E-95F8C8E27C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CAC117-4243-F8DD-FFB6-5AB8D7D4551F}"/>
              </a:ext>
            </a:extLst>
          </p:cNvPr>
          <p:cNvSpPr>
            <a:spLocks noGrp="1"/>
          </p:cNvSpPr>
          <p:nvPr>
            <p:ph type="sldNum" sz="quarter" idx="12"/>
          </p:nvPr>
        </p:nvSpPr>
        <p:spPr/>
        <p:txBody>
          <a:bodyPr/>
          <a:lstStyle/>
          <a:p>
            <a:fld id="{7997766B-6688-914C-806A-3698A1978ED3}" type="slidenum">
              <a:rPr lang="en-US" smtClean="0"/>
              <a:t>‹#›</a:t>
            </a:fld>
            <a:endParaRPr lang="en-US"/>
          </a:p>
        </p:txBody>
      </p:sp>
      <p:pic>
        <p:nvPicPr>
          <p:cNvPr id="7" name="Picture 6">
            <a:extLst>
              <a:ext uri="{FF2B5EF4-FFF2-40B4-BE49-F238E27FC236}">
                <a16:creationId xmlns:a16="http://schemas.microsoft.com/office/drawing/2014/main" id="{CA8DA781-B054-D3B7-3CCF-81FCC1E62EF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199432" y="1138381"/>
            <a:ext cx="1793136" cy="1793136"/>
          </a:xfrm>
          <a:prstGeom prst="rect">
            <a:avLst/>
          </a:prstGeom>
        </p:spPr>
      </p:pic>
      <p:pic>
        <p:nvPicPr>
          <p:cNvPr id="9" name="Picture 8">
            <a:extLst>
              <a:ext uri="{FF2B5EF4-FFF2-40B4-BE49-F238E27FC236}">
                <a16:creationId xmlns:a16="http://schemas.microsoft.com/office/drawing/2014/main" id="{57385FBE-8836-3B7B-01DB-6828982BBCD7}"/>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29" y="1"/>
            <a:ext cx="3491853" cy="4518212"/>
          </a:xfrm>
          <a:prstGeom prst="rect">
            <a:avLst/>
          </a:prstGeom>
        </p:spPr>
      </p:pic>
      <p:pic>
        <p:nvPicPr>
          <p:cNvPr id="11" name="Picture 10">
            <a:extLst>
              <a:ext uri="{FF2B5EF4-FFF2-40B4-BE49-F238E27FC236}">
                <a16:creationId xmlns:a16="http://schemas.microsoft.com/office/drawing/2014/main" id="{C1123826-01EE-36F4-6E72-E794FBB570AE}"/>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0800000">
            <a:off x="8700147" y="2339788"/>
            <a:ext cx="3491853" cy="4518212"/>
          </a:xfrm>
          <a:prstGeom prst="rect">
            <a:avLst/>
          </a:prstGeom>
        </p:spPr>
      </p:pic>
    </p:spTree>
    <p:extLst>
      <p:ext uri="{BB962C8B-B14F-4D97-AF65-F5344CB8AC3E}">
        <p14:creationId xmlns:p14="http://schemas.microsoft.com/office/powerpoint/2010/main" val="1175690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1"/>
        </a:solidFill>
        <a:effectLst/>
      </p:bgPr>
    </p:bg>
    <p:spTree>
      <p:nvGrpSpPr>
        <p:cNvPr id="1" name=""/>
        <p:cNvGrpSpPr/>
        <p:nvPr/>
      </p:nvGrpSpPr>
      <p:grpSpPr>
        <a:xfrm>
          <a:off x="0" y="0"/>
          <a:ext cx="0" cy="0"/>
          <a:chOff x="0" y="0"/>
          <a:chExt cx="0" cy="0"/>
        </a:xfrm>
      </p:grpSpPr>
      <p:pic>
        <p:nvPicPr>
          <p:cNvPr id="5" name="Picture 4" descr="A group of people putting their hands together&#10;&#10;Description automatically generated">
            <a:extLst>
              <a:ext uri="{FF2B5EF4-FFF2-40B4-BE49-F238E27FC236}">
                <a16:creationId xmlns:a16="http://schemas.microsoft.com/office/drawing/2014/main" id="{1584FA23-9752-06DD-D3BC-52653BDC0064}"/>
              </a:ext>
            </a:extLst>
          </p:cNvPr>
          <p:cNvPicPr>
            <a:picLocks noChangeAspect="1"/>
          </p:cNvPicPr>
          <p:nvPr userDrawn="1"/>
        </p:nvPicPr>
        <p:blipFill>
          <a:blip r:embed="rId2"/>
          <a:stretch>
            <a:fillRect/>
          </a:stretch>
        </p:blipFill>
        <p:spPr>
          <a:xfrm>
            <a:off x="7302584" y="975378"/>
            <a:ext cx="4889416" cy="5364945"/>
          </a:xfrm>
          <a:prstGeom prst="rect">
            <a:avLst/>
          </a:prstGeom>
        </p:spPr>
      </p:pic>
      <p:pic>
        <p:nvPicPr>
          <p:cNvPr id="16" name="Picture 15">
            <a:extLst>
              <a:ext uri="{FF2B5EF4-FFF2-40B4-BE49-F238E27FC236}">
                <a16:creationId xmlns:a16="http://schemas.microsoft.com/office/drawing/2014/main" id="{8C400E9A-1AF2-A509-96FD-ACEEEFB92063}"/>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75220" y="455563"/>
            <a:ext cx="6621659" cy="3300115"/>
          </a:xfrm>
          <a:prstGeom prst="rect">
            <a:avLst/>
          </a:prstGeom>
        </p:spPr>
      </p:pic>
      <p:sp>
        <p:nvSpPr>
          <p:cNvPr id="9" name="Hexagon 8">
            <a:extLst>
              <a:ext uri="{FF2B5EF4-FFF2-40B4-BE49-F238E27FC236}">
                <a16:creationId xmlns:a16="http://schemas.microsoft.com/office/drawing/2014/main" id="{96DFA4ED-477E-E512-45E3-89DC40556875}"/>
              </a:ext>
            </a:extLst>
          </p:cNvPr>
          <p:cNvSpPr/>
          <p:nvPr userDrawn="1"/>
        </p:nvSpPr>
        <p:spPr>
          <a:xfrm>
            <a:off x="7848232" y="154813"/>
            <a:ext cx="1878145" cy="1619091"/>
          </a:xfrm>
          <a:prstGeom prst="hexagon">
            <a:avLst/>
          </a:prstGeom>
          <a:solidFill>
            <a:srgbClr val="FFCF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Hexagon 9">
            <a:extLst>
              <a:ext uri="{FF2B5EF4-FFF2-40B4-BE49-F238E27FC236}">
                <a16:creationId xmlns:a16="http://schemas.microsoft.com/office/drawing/2014/main" id="{708DD209-804D-04F1-7835-54B2DC56CDF6}"/>
              </a:ext>
            </a:extLst>
          </p:cNvPr>
          <p:cNvSpPr/>
          <p:nvPr userDrawn="1"/>
        </p:nvSpPr>
        <p:spPr>
          <a:xfrm>
            <a:off x="6945368" y="1289433"/>
            <a:ext cx="1138881" cy="981794"/>
          </a:xfrm>
          <a:prstGeom prst="hexagon">
            <a:avLst/>
          </a:prstGeom>
          <a:solidFill>
            <a:srgbClr val="0024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E6D860BB-1746-D908-9095-ECA1159D8A1E}"/>
              </a:ext>
            </a:extLst>
          </p:cNvPr>
          <p:cNvSpPr>
            <a:spLocks noGrp="1"/>
          </p:cNvSpPr>
          <p:nvPr>
            <p:ph type="title"/>
          </p:nvPr>
        </p:nvSpPr>
        <p:spPr>
          <a:xfrm>
            <a:off x="812872" y="3052055"/>
            <a:ext cx="5346357" cy="1058690"/>
          </a:xfrm>
        </p:spPr>
        <p:txBody>
          <a:bodyPr anchor="b">
            <a:normAutofit/>
          </a:bodyPr>
          <a:lstStyle>
            <a:lvl1pPr algn="ctr">
              <a:defRPr sz="3600"/>
            </a:lvl1pPr>
          </a:lstStyle>
          <a:p>
            <a:r>
              <a:rPr lang="en-US"/>
              <a:t>Click to edit Master title style</a:t>
            </a:r>
            <a:endParaRPr lang="en-US" dirty="0"/>
          </a:p>
        </p:txBody>
      </p:sp>
      <p:sp>
        <p:nvSpPr>
          <p:cNvPr id="13" name="Text Placeholder 2">
            <a:extLst>
              <a:ext uri="{FF2B5EF4-FFF2-40B4-BE49-F238E27FC236}">
                <a16:creationId xmlns:a16="http://schemas.microsoft.com/office/drawing/2014/main" id="{59CA463F-CDE8-371C-8954-FB1567BF9472}"/>
              </a:ext>
            </a:extLst>
          </p:cNvPr>
          <p:cNvSpPr>
            <a:spLocks noGrp="1"/>
          </p:cNvSpPr>
          <p:nvPr>
            <p:ph type="body" idx="1"/>
          </p:nvPr>
        </p:nvSpPr>
        <p:spPr>
          <a:xfrm>
            <a:off x="812872" y="4137733"/>
            <a:ext cx="5346357"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Rectangle 17">
            <a:extLst>
              <a:ext uri="{FF2B5EF4-FFF2-40B4-BE49-F238E27FC236}">
                <a16:creationId xmlns:a16="http://schemas.microsoft.com/office/drawing/2014/main" id="{A82E36B2-9FC9-8AD7-F304-6B2C77B53359}"/>
              </a:ext>
            </a:extLst>
          </p:cNvPr>
          <p:cNvSpPr/>
          <p:nvPr userDrawn="1"/>
        </p:nvSpPr>
        <p:spPr>
          <a:xfrm>
            <a:off x="0" y="6335452"/>
            <a:ext cx="12192000" cy="52254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63200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BBA91-32BB-12A0-408D-ED01B50C8F7D}"/>
              </a:ext>
            </a:extLst>
          </p:cNvPr>
          <p:cNvSpPr>
            <a:spLocks noGrp="1"/>
          </p:cNvSpPr>
          <p:nvPr>
            <p:ph type="title"/>
          </p:nvPr>
        </p:nvSpPr>
        <p:spPr>
          <a:xfrm>
            <a:off x="2942460" y="2766918"/>
            <a:ext cx="6307080" cy="1058690"/>
          </a:xfrm>
        </p:spPr>
        <p:txBody>
          <a:bodyPr anchor="b">
            <a:normAutofit/>
          </a:bodyPr>
          <a:lstStyle>
            <a:lvl1pPr algn="ctr">
              <a:defRPr sz="36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E5114B7-2056-CF8B-5C34-495C5CB8C065}"/>
              </a:ext>
            </a:extLst>
          </p:cNvPr>
          <p:cNvSpPr>
            <a:spLocks noGrp="1"/>
          </p:cNvSpPr>
          <p:nvPr>
            <p:ph type="body" idx="1"/>
          </p:nvPr>
        </p:nvSpPr>
        <p:spPr>
          <a:xfrm>
            <a:off x="2942460" y="3852596"/>
            <a:ext cx="6307080"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2635BB1-95BD-F2E8-0824-E040B66F5B5B}"/>
              </a:ext>
            </a:extLst>
          </p:cNvPr>
          <p:cNvSpPr>
            <a:spLocks noGrp="1"/>
          </p:cNvSpPr>
          <p:nvPr>
            <p:ph type="dt" sz="half" idx="10"/>
          </p:nvPr>
        </p:nvSpPr>
        <p:spPr/>
        <p:txBody>
          <a:bodyPr/>
          <a:lstStyle/>
          <a:p>
            <a:fld id="{8BFE97B9-9598-EF40-B8E0-E9E6872000C9}" type="datetimeFigureOut">
              <a:rPr lang="en-US" smtClean="0"/>
              <a:t>7/18/2024</a:t>
            </a:fld>
            <a:endParaRPr lang="en-US"/>
          </a:p>
        </p:txBody>
      </p:sp>
      <p:sp>
        <p:nvSpPr>
          <p:cNvPr id="5" name="Footer Placeholder 4">
            <a:extLst>
              <a:ext uri="{FF2B5EF4-FFF2-40B4-BE49-F238E27FC236}">
                <a16:creationId xmlns:a16="http://schemas.microsoft.com/office/drawing/2014/main" id="{686888FE-C29C-DC20-9B4E-95F8C8E27C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CAC117-4243-F8DD-FFB6-5AB8D7D4551F}"/>
              </a:ext>
            </a:extLst>
          </p:cNvPr>
          <p:cNvSpPr>
            <a:spLocks noGrp="1"/>
          </p:cNvSpPr>
          <p:nvPr>
            <p:ph type="sldNum" sz="quarter" idx="12"/>
          </p:nvPr>
        </p:nvSpPr>
        <p:spPr/>
        <p:txBody>
          <a:bodyPr/>
          <a:lstStyle/>
          <a:p>
            <a:fld id="{7997766B-6688-914C-806A-3698A1978ED3}" type="slidenum">
              <a:rPr lang="en-US" smtClean="0"/>
              <a:t>‹#›</a:t>
            </a:fld>
            <a:endParaRPr lang="en-US"/>
          </a:p>
        </p:txBody>
      </p:sp>
      <p:pic>
        <p:nvPicPr>
          <p:cNvPr id="8" name="Picture 7">
            <a:extLst>
              <a:ext uri="{FF2B5EF4-FFF2-40B4-BE49-F238E27FC236}">
                <a16:creationId xmlns:a16="http://schemas.microsoft.com/office/drawing/2014/main" id="{3620E296-F045-0D48-98E8-83C79AE4AA3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39664" y="1334459"/>
            <a:ext cx="1619091" cy="1619091"/>
          </a:xfrm>
          <a:prstGeom prst="rect">
            <a:avLst/>
          </a:prstGeom>
        </p:spPr>
      </p:pic>
      <p:pic>
        <p:nvPicPr>
          <p:cNvPr id="9" name="Picture 8">
            <a:extLst>
              <a:ext uri="{FF2B5EF4-FFF2-40B4-BE49-F238E27FC236}">
                <a16:creationId xmlns:a16="http://schemas.microsoft.com/office/drawing/2014/main" id="{643E1AC3-BB62-4A37-6E5A-8C681254A59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2748999" cy="4261500"/>
          </a:xfrm>
          <a:prstGeom prst="rect">
            <a:avLst/>
          </a:prstGeom>
        </p:spPr>
      </p:pic>
    </p:spTree>
    <p:extLst>
      <p:ext uri="{BB962C8B-B14F-4D97-AF65-F5344CB8AC3E}">
        <p14:creationId xmlns:p14="http://schemas.microsoft.com/office/powerpoint/2010/main" val="3896737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 Dark">
    <p:bg>
      <p:bgPr>
        <a:solidFill>
          <a:srgbClr val="00245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BBA91-32BB-12A0-408D-ED01B50C8F7D}"/>
              </a:ext>
            </a:extLst>
          </p:cNvPr>
          <p:cNvSpPr>
            <a:spLocks noGrp="1"/>
          </p:cNvSpPr>
          <p:nvPr>
            <p:ph type="title"/>
          </p:nvPr>
        </p:nvSpPr>
        <p:spPr>
          <a:xfrm>
            <a:off x="2942460" y="2766918"/>
            <a:ext cx="6307080" cy="1058690"/>
          </a:xfrm>
        </p:spPr>
        <p:txBody>
          <a:bodyPr anchor="b">
            <a:normAutofit/>
          </a:bodyPr>
          <a:lstStyle>
            <a:lvl1pPr algn="ctr">
              <a:defRPr sz="3600">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E5114B7-2056-CF8B-5C34-495C5CB8C065}"/>
              </a:ext>
            </a:extLst>
          </p:cNvPr>
          <p:cNvSpPr>
            <a:spLocks noGrp="1"/>
          </p:cNvSpPr>
          <p:nvPr>
            <p:ph type="body" idx="1"/>
          </p:nvPr>
        </p:nvSpPr>
        <p:spPr>
          <a:xfrm>
            <a:off x="2942460" y="3852596"/>
            <a:ext cx="6307080" cy="1500187"/>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2635BB1-95BD-F2E8-0824-E040B66F5B5B}"/>
              </a:ext>
            </a:extLst>
          </p:cNvPr>
          <p:cNvSpPr>
            <a:spLocks noGrp="1"/>
          </p:cNvSpPr>
          <p:nvPr>
            <p:ph type="dt" sz="half" idx="10"/>
          </p:nvPr>
        </p:nvSpPr>
        <p:spPr/>
        <p:txBody>
          <a:bodyPr/>
          <a:lstStyle/>
          <a:p>
            <a:fld id="{8BFE97B9-9598-EF40-B8E0-E9E6872000C9}" type="datetimeFigureOut">
              <a:rPr lang="en-US" smtClean="0"/>
              <a:t>7/18/2024</a:t>
            </a:fld>
            <a:endParaRPr lang="en-US"/>
          </a:p>
        </p:txBody>
      </p:sp>
      <p:sp>
        <p:nvSpPr>
          <p:cNvPr id="5" name="Footer Placeholder 4">
            <a:extLst>
              <a:ext uri="{FF2B5EF4-FFF2-40B4-BE49-F238E27FC236}">
                <a16:creationId xmlns:a16="http://schemas.microsoft.com/office/drawing/2014/main" id="{686888FE-C29C-DC20-9B4E-95F8C8E27C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CAC117-4243-F8DD-FFB6-5AB8D7D4551F}"/>
              </a:ext>
            </a:extLst>
          </p:cNvPr>
          <p:cNvSpPr>
            <a:spLocks noGrp="1"/>
          </p:cNvSpPr>
          <p:nvPr>
            <p:ph type="sldNum" sz="quarter" idx="12"/>
          </p:nvPr>
        </p:nvSpPr>
        <p:spPr/>
        <p:txBody>
          <a:bodyPr/>
          <a:lstStyle/>
          <a:p>
            <a:fld id="{7997766B-6688-914C-806A-3698A1978ED3}" type="slidenum">
              <a:rPr lang="en-US" smtClean="0"/>
              <a:t>‹#›</a:t>
            </a:fld>
            <a:endParaRPr lang="en-US"/>
          </a:p>
        </p:txBody>
      </p:sp>
      <p:pic>
        <p:nvPicPr>
          <p:cNvPr id="8" name="Picture 7">
            <a:extLst>
              <a:ext uri="{FF2B5EF4-FFF2-40B4-BE49-F238E27FC236}">
                <a16:creationId xmlns:a16="http://schemas.microsoft.com/office/drawing/2014/main" id="{3620E296-F045-0D48-98E8-83C79AE4AA3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339664" y="1334459"/>
            <a:ext cx="1619091" cy="1619091"/>
          </a:xfrm>
          <a:prstGeom prst="rect">
            <a:avLst/>
          </a:prstGeom>
        </p:spPr>
      </p:pic>
      <p:pic>
        <p:nvPicPr>
          <p:cNvPr id="12" name="Picture 11">
            <a:extLst>
              <a:ext uri="{FF2B5EF4-FFF2-40B4-BE49-F238E27FC236}">
                <a16:creationId xmlns:a16="http://schemas.microsoft.com/office/drawing/2014/main" id="{FCD39E63-0E92-35EC-0965-1F82F859E7B7}"/>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2187" y="1"/>
            <a:ext cx="3491853" cy="4518212"/>
          </a:xfrm>
          <a:prstGeom prst="rect">
            <a:avLst/>
          </a:prstGeom>
        </p:spPr>
      </p:pic>
    </p:spTree>
    <p:extLst>
      <p:ext uri="{BB962C8B-B14F-4D97-AF65-F5344CB8AC3E}">
        <p14:creationId xmlns:p14="http://schemas.microsoft.com/office/powerpoint/2010/main" val="1425230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 Photo">
    <p:spTree>
      <p:nvGrpSpPr>
        <p:cNvPr id="1" name=""/>
        <p:cNvGrpSpPr/>
        <p:nvPr/>
      </p:nvGrpSpPr>
      <p:grpSpPr>
        <a:xfrm>
          <a:off x="0" y="0"/>
          <a:ext cx="0" cy="0"/>
          <a:chOff x="0" y="0"/>
          <a:chExt cx="0" cy="0"/>
        </a:xfrm>
      </p:grpSpPr>
      <p:pic>
        <p:nvPicPr>
          <p:cNvPr id="10" name="Picture 9" descr="A group of people putting their hands together&#10;&#10;Description automatically generated">
            <a:extLst>
              <a:ext uri="{FF2B5EF4-FFF2-40B4-BE49-F238E27FC236}">
                <a16:creationId xmlns:a16="http://schemas.microsoft.com/office/drawing/2014/main" id="{75AEF063-D24A-1D54-461B-97E8109EB768}"/>
              </a:ext>
            </a:extLst>
          </p:cNvPr>
          <p:cNvPicPr>
            <a:picLocks noChangeAspect="1"/>
          </p:cNvPicPr>
          <p:nvPr userDrawn="1"/>
        </p:nvPicPr>
        <p:blipFill>
          <a:blip r:embed="rId2"/>
          <a:stretch>
            <a:fillRect/>
          </a:stretch>
        </p:blipFill>
        <p:spPr>
          <a:xfrm>
            <a:off x="7327389" y="1503414"/>
            <a:ext cx="4889416" cy="5364945"/>
          </a:xfrm>
          <a:prstGeom prst="rect">
            <a:avLst/>
          </a:prstGeom>
        </p:spPr>
      </p:pic>
      <p:sp>
        <p:nvSpPr>
          <p:cNvPr id="2" name="Title 1">
            <a:extLst>
              <a:ext uri="{FF2B5EF4-FFF2-40B4-BE49-F238E27FC236}">
                <a16:creationId xmlns:a16="http://schemas.microsoft.com/office/drawing/2014/main" id="{962BBA91-32BB-12A0-408D-ED01B50C8F7D}"/>
              </a:ext>
            </a:extLst>
          </p:cNvPr>
          <p:cNvSpPr>
            <a:spLocks noGrp="1"/>
          </p:cNvSpPr>
          <p:nvPr>
            <p:ph type="title"/>
          </p:nvPr>
        </p:nvSpPr>
        <p:spPr>
          <a:xfrm>
            <a:off x="555877" y="2168308"/>
            <a:ext cx="5346357" cy="1058690"/>
          </a:xfrm>
        </p:spPr>
        <p:txBody>
          <a:bodyPr anchor="b">
            <a:normAutofit/>
          </a:bodyPr>
          <a:lstStyle>
            <a:lvl1pPr algn="l">
              <a:defRPr sz="36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E5114B7-2056-CF8B-5C34-495C5CB8C065}"/>
              </a:ext>
            </a:extLst>
          </p:cNvPr>
          <p:cNvSpPr>
            <a:spLocks noGrp="1"/>
          </p:cNvSpPr>
          <p:nvPr>
            <p:ph type="body" idx="1"/>
          </p:nvPr>
        </p:nvSpPr>
        <p:spPr>
          <a:xfrm>
            <a:off x="555877" y="3253986"/>
            <a:ext cx="5346357" cy="1500187"/>
          </a:xfrm>
        </p:spPr>
        <p:txBody>
          <a:bodyPr/>
          <a:lstStyle>
            <a:lvl1pPr marL="0" indent="0" algn="l">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2635BB1-95BD-F2E8-0824-E040B66F5B5B}"/>
              </a:ext>
            </a:extLst>
          </p:cNvPr>
          <p:cNvSpPr>
            <a:spLocks noGrp="1"/>
          </p:cNvSpPr>
          <p:nvPr>
            <p:ph type="dt" sz="half" idx="10"/>
          </p:nvPr>
        </p:nvSpPr>
        <p:spPr/>
        <p:txBody>
          <a:bodyPr/>
          <a:lstStyle/>
          <a:p>
            <a:fld id="{8BFE97B9-9598-EF40-B8E0-E9E6872000C9}" type="datetimeFigureOut">
              <a:rPr lang="en-US" smtClean="0"/>
              <a:t>7/18/2024</a:t>
            </a:fld>
            <a:endParaRPr lang="en-US"/>
          </a:p>
        </p:txBody>
      </p:sp>
      <p:sp>
        <p:nvSpPr>
          <p:cNvPr id="5" name="Footer Placeholder 4">
            <a:extLst>
              <a:ext uri="{FF2B5EF4-FFF2-40B4-BE49-F238E27FC236}">
                <a16:creationId xmlns:a16="http://schemas.microsoft.com/office/drawing/2014/main" id="{686888FE-C29C-DC20-9B4E-95F8C8E27CCF}"/>
              </a:ext>
            </a:extLst>
          </p:cNvPr>
          <p:cNvSpPr>
            <a:spLocks noGrp="1"/>
          </p:cNvSpPr>
          <p:nvPr>
            <p:ph type="ftr" sz="quarter" idx="11"/>
          </p:nvPr>
        </p:nvSpPr>
        <p:spPr/>
        <p:txBody>
          <a:bodyPr/>
          <a:lstStyle/>
          <a:p>
            <a:endParaRPr lang="en-US"/>
          </a:p>
        </p:txBody>
      </p:sp>
      <p:sp>
        <p:nvSpPr>
          <p:cNvPr id="7" name="Hexagon 6">
            <a:extLst>
              <a:ext uri="{FF2B5EF4-FFF2-40B4-BE49-F238E27FC236}">
                <a16:creationId xmlns:a16="http://schemas.microsoft.com/office/drawing/2014/main" id="{7CAF26EA-0C9D-CEAD-5C08-13019FFB85C2}"/>
              </a:ext>
            </a:extLst>
          </p:cNvPr>
          <p:cNvSpPr/>
          <p:nvPr userDrawn="1"/>
        </p:nvSpPr>
        <p:spPr>
          <a:xfrm>
            <a:off x="7893952" y="688382"/>
            <a:ext cx="1878145" cy="1619091"/>
          </a:xfrm>
          <a:prstGeom prst="hexagon">
            <a:avLst/>
          </a:prstGeom>
          <a:solidFill>
            <a:srgbClr val="FFCF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Hexagon 8">
            <a:extLst>
              <a:ext uri="{FF2B5EF4-FFF2-40B4-BE49-F238E27FC236}">
                <a16:creationId xmlns:a16="http://schemas.microsoft.com/office/drawing/2014/main" id="{70D7D408-8942-642B-4C4C-EE2CEE05548D}"/>
              </a:ext>
            </a:extLst>
          </p:cNvPr>
          <p:cNvSpPr/>
          <p:nvPr userDrawn="1"/>
        </p:nvSpPr>
        <p:spPr>
          <a:xfrm>
            <a:off x="6991088" y="1841290"/>
            <a:ext cx="1138881" cy="981794"/>
          </a:xfrm>
          <a:prstGeom prst="hexagon">
            <a:avLst/>
          </a:prstGeom>
          <a:solidFill>
            <a:srgbClr val="0024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9E3105C7-0F0B-4D38-5D0B-D855DEB9BE0C}"/>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159026" y="2613"/>
            <a:ext cx="1032974" cy="1032974"/>
          </a:xfrm>
          <a:prstGeom prst="rect">
            <a:avLst/>
          </a:prstGeom>
        </p:spPr>
      </p:pic>
    </p:spTree>
    <p:extLst>
      <p:ext uri="{BB962C8B-B14F-4D97-AF65-F5344CB8AC3E}">
        <p14:creationId xmlns:p14="http://schemas.microsoft.com/office/powerpoint/2010/main" val="263230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9EA3C-0C46-C177-7FBF-06D0A7A9B76E}"/>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51E27CF-6884-F105-F3D9-2AC196C78BC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0BDDB7-69B8-B5FD-DD81-F2379010FE99}"/>
              </a:ext>
            </a:extLst>
          </p:cNvPr>
          <p:cNvSpPr>
            <a:spLocks noGrp="1"/>
          </p:cNvSpPr>
          <p:nvPr>
            <p:ph type="dt" sz="half" idx="10"/>
          </p:nvPr>
        </p:nvSpPr>
        <p:spPr/>
        <p:txBody>
          <a:bodyPr/>
          <a:lstStyle/>
          <a:p>
            <a:fld id="{8BFE97B9-9598-EF40-B8E0-E9E6872000C9}" type="datetimeFigureOut">
              <a:rPr lang="en-US" smtClean="0"/>
              <a:t>7/18/2024</a:t>
            </a:fld>
            <a:endParaRPr lang="en-US"/>
          </a:p>
        </p:txBody>
      </p:sp>
      <p:sp>
        <p:nvSpPr>
          <p:cNvPr id="5" name="Footer Placeholder 4">
            <a:extLst>
              <a:ext uri="{FF2B5EF4-FFF2-40B4-BE49-F238E27FC236}">
                <a16:creationId xmlns:a16="http://schemas.microsoft.com/office/drawing/2014/main" id="{61D3672D-B182-2CEC-EB1C-9079CCFDC3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93FFD5-52E0-4344-080E-FCDADC618CFC}"/>
              </a:ext>
            </a:extLst>
          </p:cNvPr>
          <p:cNvSpPr>
            <a:spLocks noGrp="1"/>
          </p:cNvSpPr>
          <p:nvPr>
            <p:ph type="sldNum" sz="quarter" idx="12"/>
          </p:nvPr>
        </p:nvSpPr>
        <p:spPr/>
        <p:txBody>
          <a:bodyPr/>
          <a:lstStyle/>
          <a:p>
            <a:fld id="{7997766B-6688-914C-806A-3698A1978ED3}" type="slidenum">
              <a:rPr lang="en-US" smtClean="0"/>
              <a:t>‹#›</a:t>
            </a:fld>
            <a:endParaRPr lang="en-US"/>
          </a:p>
        </p:txBody>
      </p:sp>
      <p:pic>
        <p:nvPicPr>
          <p:cNvPr id="8" name="Picture 7">
            <a:extLst>
              <a:ext uri="{FF2B5EF4-FFF2-40B4-BE49-F238E27FC236}">
                <a16:creationId xmlns:a16="http://schemas.microsoft.com/office/drawing/2014/main" id="{C8441FC7-B055-0B80-BE23-A9DC76C01FE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59026" y="2613"/>
            <a:ext cx="1032974" cy="1032974"/>
          </a:xfrm>
          <a:prstGeom prst="rect">
            <a:avLst/>
          </a:prstGeom>
        </p:spPr>
      </p:pic>
      <p:sp>
        <p:nvSpPr>
          <p:cNvPr id="7" name="Rectangle 6">
            <a:extLst>
              <a:ext uri="{FF2B5EF4-FFF2-40B4-BE49-F238E27FC236}">
                <a16:creationId xmlns:a16="http://schemas.microsoft.com/office/drawing/2014/main" id="{33EB4554-56EB-4DA5-8B44-E241D4BB6BC9}"/>
              </a:ext>
            </a:extLst>
          </p:cNvPr>
          <p:cNvSpPr/>
          <p:nvPr userDrawn="1"/>
        </p:nvSpPr>
        <p:spPr>
          <a:xfrm>
            <a:off x="0" y="6492874"/>
            <a:ext cx="12192000" cy="36512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17907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9EA3C-0C46-C177-7FBF-06D0A7A9B76E}"/>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51E27CF-6884-F105-F3D9-2AC196C78BC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0BDDB7-69B8-B5FD-DD81-F2379010FE99}"/>
              </a:ext>
            </a:extLst>
          </p:cNvPr>
          <p:cNvSpPr>
            <a:spLocks noGrp="1"/>
          </p:cNvSpPr>
          <p:nvPr>
            <p:ph type="dt" sz="half" idx="10"/>
          </p:nvPr>
        </p:nvSpPr>
        <p:spPr/>
        <p:txBody>
          <a:bodyPr/>
          <a:lstStyle/>
          <a:p>
            <a:fld id="{8BFE97B9-9598-EF40-B8E0-E9E6872000C9}" type="datetimeFigureOut">
              <a:rPr lang="en-US" smtClean="0"/>
              <a:t>7/18/2024</a:t>
            </a:fld>
            <a:endParaRPr lang="en-US"/>
          </a:p>
        </p:txBody>
      </p:sp>
      <p:sp>
        <p:nvSpPr>
          <p:cNvPr id="5" name="Footer Placeholder 4">
            <a:extLst>
              <a:ext uri="{FF2B5EF4-FFF2-40B4-BE49-F238E27FC236}">
                <a16:creationId xmlns:a16="http://schemas.microsoft.com/office/drawing/2014/main" id="{61D3672D-B182-2CEC-EB1C-9079CCFDC3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93FFD5-52E0-4344-080E-FCDADC618CFC}"/>
              </a:ext>
            </a:extLst>
          </p:cNvPr>
          <p:cNvSpPr>
            <a:spLocks noGrp="1"/>
          </p:cNvSpPr>
          <p:nvPr>
            <p:ph type="sldNum" sz="quarter" idx="12"/>
          </p:nvPr>
        </p:nvSpPr>
        <p:spPr/>
        <p:txBody>
          <a:bodyPr/>
          <a:lstStyle/>
          <a:p>
            <a:fld id="{7997766B-6688-914C-806A-3698A1978ED3}" type="slidenum">
              <a:rPr lang="en-US" smtClean="0"/>
              <a:t>‹#›</a:t>
            </a:fld>
            <a:endParaRPr lang="en-US"/>
          </a:p>
        </p:txBody>
      </p:sp>
      <p:pic>
        <p:nvPicPr>
          <p:cNvPr id="8" name="Picture 7">
            <a:extLst>
              <a:ext uri="{FF2B5EF4-FFF2-40B4-BE49-F238E27FC236}">
                <a16:creationId xmlns:a16="http://schemas.microsoft.com/office/drawing/2014/main" id="{C8441FC7-B055-0B80-BE23-A9DC76C01FE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59026" y="2613"/>
            <a:ext cx="1032974" cy="1032974"/>
          </a:xfrm>
          <a:prstGeom prst="rect">
            <a:avLst/>
          </a:prstGeom>
        </p:spPr>
      </p:pic>
      <p:pic>
        <p:nvPicPr>
          <p:cNvPr id="10" name="Picture 9">
            <a:extLst>
              <a:ext uri="{FF2B5EF4-FFF2-40B4-BE49-F238E27FC236}">
                <a16:creationId xmlns:a16="http://schemas.microsoft.com/office/drawing/2014/main" id="{A69359FE-0488-60E7-6688-28F819B955E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0800000">
            <a:off x="9443001" y="2596500"/>
            <a:ext cx="2748999" cy="4261500"/>
          </a:xfrm>
          <a:prstGeom prst="rect">
            <a:avLst/>
          </a:prstGeom>
        </p:spPr>
      </p:pic>
    </p:spTree>
    <p:extLst>
      <p:ext uri="{BB962C8B-B14F-4D97-AF65-F5344CB8AC3E}">
        <p14:creationId xmlns:p14="http://schemas.microsoft.com/office/powerpoint/2010/main" val="2827164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555DC-A04D-A5C1-2F58-C2CE6C7BFFDD}"/>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E7F3286-88B7-226E-2FCB-8A3835383C6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6905DA9-AE79-5654-10A7-63ED536E9E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D70C494-C8F1-B5AD-8119-ABE0F762F9B3}"/>
              </a:ext>
            </a:extLst>
          </p:cNvPr>
          <p:cNvSpPr>
            <a:spLocks noGrp="1"/>
          </p:cNvSpPr>
          <p:nvPr>
            <p:ph type="dt" sz="half" idx="10"/>
          </p:nvPr>
        </p:nvSpPr>
        <p:spPr/>
        <p:txBody>
          <a:bodyPr/>
          <a:lstStyle/>
          <a:p>
            <a:fld id="{8BFE97B9-9598-EF40-B8E0-E9E6872000C9}" type="datetimeFigureOut">
              <a:rPr lang="en-US" smtClean="0"/>
              <a:t>7/18/2024</a:t>
            </a:fld>
            <a:endParaRPr lang="en-US"/>
          </a:p>
        </p:txBody>
      </p:sp>
      <p:sp>
        <p:nvSpPr>
          <p:cNvPr id="6" name="Footer Placeholder 5">
            <a:extLst>
              <a:ext uri="{FF2B5EF4-FFF2-40B4-BE49-F238E27FC236}">
                <a16:creationId xmlns:a16="http://schemas.microsoft.com/office/drawing/2014/main" id="{5AF94CB9-D7FF-F958-D8AE-6CACD92555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4A25AD-1BDB-12F4-60D4-6A35F899305F}"/>
              </a:ext>
            </a:extLst>
          </p:cNvPr>
          <p:cNvSpPr>
            <a:spLocks noGrp="1"/>
          </p:cNvSpPr>
          <p:nvPr>
            <p:ph type="sldNum" sz="quarter" idx="12"/>
          </p:nvPr>
        </p:nvSpPr>
        <p:spPr/>
        <p:txBody>
          <a:bodyPr/>
          <a:lstStyle/>
          <a:p>
            <a:fld id="{7997766B-6688-914C-806A-3698A1978ED3}" type="slidenum">
              <a:rPr lang="en-US" smtClean="0"/>
              <a:t>‹#›</a:t>
            </a:fld>
            <a:endParaRPr lang="en-US"/>
          </a:p>
        </p:txBody>
      </p:sp>
      <p:pic>
        <p:nvPicPr>
          <p:cNvPr id="8" name="Picture 7">
            <a:extLst>
              <a:ext uri="{FF2B5EF4-FFF2-40B4-BE49-F238E27FC236}">
                <a16:creationId xmlns:a16="http://schemas.microsoft.com/office/drawing/2014/main" id="{6BD5831E-D930-554E-FE83-3FF893DD3B3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59026" y="2613"/>
            <a:ext cx="1032974" cy="1032974"/>
          </a:xfrm>
          <a:prstGeom prst="rect">
            <a:avLst/>
          </a:prstGeom>
        </p:spPr>
      </p:pic>
      <p:sp>
        <p:nvSpPr>
          <p:cNvPr id="9" name="Rectangle 8">
            <a:extLst>
              <a:ext uri="{FF2B5EF4-FFF2-40B4-BE49-F238E27FC236}">
                <a16:creationId xmlns:a16="http://schemas.microsoft.com/office/drawing/2014/main" id="{A301BB7E-B80D-9B3D-8BF1-1DEE67EBFD9D}"/>
              </a:ext>
            </a:extLst>
          </p:cNvPr>
          <p:cNvSpPr/>
          <p:nvPr userDrawn="1"/>
        </p:nvSpPr>
        <p:spPr>
          <a:xfrm>
            <a:off x="0" y="6492874"/>
            <a:ext cx="12192000" cy="36512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31963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77B839-2AC9-A312-5B15-BBD4FCB950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A74052E-240E-E8BD-41D0-4B02E30B10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5A0C5C-06E5-775C-63BF-20A6E448E2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Poppins" pitchFamily="2" charset="77"/>
                <a:cs typeface="Poppins" pitchFamily="2" charset="77"/>
              </a:defRPr>
            </a:lvl1pPr>
          </a:lstStyle>
          <a:p>
            <a:fld id="{8BFE97B9-9598-EF40-B8E0-E9E6872000C9}" type="datetimeFigureOut">
              <a:rPr lang="en-US" smtClean="0"/>
              <a:pPr/>
              <a:t>7/18/2024</a:t>
            </a:fld>
            <a:endParaRPr lang="en-US"/>
          </a:p>
        </p:txBody>
      </p:sp>
      <p:sp>
        <p:nvSpPr>
          <p:cNvPr id="5" name="Footer Placeholder 4">
            <a:extLst>
              <a:ext uri="{FF2B5EF4-FFF2-40B4-BE49-F238E27FC236}">
                <a16:creationId xmlns:a16="http://schemas.microsoft.com/office/drawing/2014/main" id="{65882855-9158-1041-0345-68936EA648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Poppins" pitchFamily="2" charset="77"/>
                <a:cs typeface="Poppins" pitchFamily="2" charset="77"/>
              </a:defRPr>
            </a:lvl1pPr>
          </a:lstStyle>
          <a:p>
            <a:endParaRPr lang="en-US"/>
          </a:p>
        </p:txBody>
      </p:sp>
      <p:sp>
        <p:nvSpPr>
          <p:cNvPr id="6" name="Slide Number Placeholder 5">
            <a:extLst>
              <a:ext uri="{FF2B5EF4-FFF2-40B4-BE49-F238E27FC236}">
                <a16:creationId xmlns:a16="http://schemas.microsoft.com/office/drawing/2014/main" id="{3F81ABA4-B42A-A670-520F-ADC8818E96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Poppins" pitchFamily="2" charset="77"/>
                <a:cs typeface="Poppins" pitchFamily="2" charset="77"/>
              </a:defRPr>
            </a:lvl1pPr>
          </a:lstStyle>
          <a:p>
            <a:fld id="{7997766B-6688-914C-806A-3698A1978ED3}" type="slidenum">
              <a:rPr lang="en-US" smtClean="0"/>
              <a:pPr/>
              <a:t>‹#›</a:t>
            </a:fld>
            <a:endParaRPr lang="en-US"/>
          </a:p>
        </p:txBody>
      </p:sp>
    </p:spTree>
    <p:extLst>
      <p:ext uri="{BB962C8B-B14F-4D97-AF65-F5344CB8AC3E}">
        <p14:creationId xmlns:p14="http://schemas.microsoft.com/office/powerpoint/2010/main" val="285885608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1" r:id="rId4"/>
    <p:sldLayoutId id="2147483667" r:id="rId5"/>
    <p:sldLayoutId id="2147483665" r:id="rId6"/>
    <p:sldLayoutId id="2147483663" r:id="rId7"/>
    <p:sldLayoutId id="2147483650" r:id="rId8"/>
    <p:sldLayoutId id="2147483652" r:id="rId9"/>
    <p:sldLayoutId id="2147483653" r:id="rId10"/>
    <p:sldLayoutId id="2147483664" r:id="rId11"/>
    <p:sldLayoutId id="2147483666" r:id="rId12"/>
    <p:sldLayoutId id="2147483672" r:id="rId13"/>
    <p:sldLayoutId id="2147483654" r:id="rId14"/>
    <p:sldLayoutId id="2147483668" r:id="rId15"/>
    <p:sldLayoutId id="2147483655" r:id="rId16"/>
    <p:sldLayoutId id="2147483670" r:id="rId17"/>
    <p:sldLayoutId id="2147483669" r:id="rId18"/>
    <p:sldLayoutId id="2147483656" r:id="rId19"/>
    <p:sldLayoutId id="2147483671" r:id="rId20"/>
    <p:sldLayoutId id="2147483657" r:id="rId21"/>
    <p:sldLayoutId id="2147483662" r:id="rId22"/>
    <p:sldLayoutId id="2147483673" r:id="rId23"/>
  </p:sldLayoutIdLst>
  <p:txStyles>
    <p:titleStyle>
      <a:lvl1pPr algn="l" defTabSz="914400" rtl="0" eaLnBrk="1" latinLnBrk="0" hangingPunct="1">
        <a:lnSpc>
          <a:spcPct val="90000"/>
        </a:lnSpc>
        <a:spcBef>
          <a:spcPct val="0"/>
        </a:spcBef>
        <a:buNone/>
        <a:defRPr sz="4400" b="1" i="0" kern="1200">
          <a:solidFill>
            <a:schemeClr val="tx1"/>
          </a:solidFill>
          <a:latin typeface="Neutraface 2 Text Demi" panose="020B0303020202020102" pitchFamily="34" charset="77"/>
          <a:ea typeface="+mj-ea"/>
          <a:cs typeface="Poppins" pitchFamily="2" charset="77"/>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Poppins Light" pitchFamily="2" charset="77"/>
          <a:ea typeface="+mn-ea"/>
          <a:cs typeface="Poppins Light"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Poppins Light" pitchFamily="2" charset="77"/>
          <a:ea typeface="+mn-ea"/>
          <a:cs typeface="Poppins Light"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Poppins Light" pitchFamily="2" charset="77"/>
          <a:ea typeface="+mn-ea"/>
          <a:cs typeface="Poppins Light"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oppins Light" pitchFamily="2" charset="77"/>
          <a:ea typeface="+mn-ea"/>
          <a:cs typeface="Poppins Light"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oppins Light" pitchFamily="2" charset="77"/>
          <a:ea typeface="+mn-ea"/>
          <a:cs typeface="Poppins Light"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S951cdansBI" TargetMode="External"/><Relationship Id="rId2" Type="http://schemas.openxmlformats.org/officeDocument/2006/relationships/hyperlink" Target="https://www.youtube.com/watch?v=B4jNttRvbpU" TargetMode="Externa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336D5-DB21-0A3F-5469-231D2782C770}"/>
              </a:ext>
            </a:extLst>
          </p:cNvPr>
          <p:cNvSpPr>
            <a:spLocks noGrp="1"/>
          </p:cNvSpPr>
          <p:nvPr>
            <p:ph type="title"/>
          </p:nvPr>
        </p:nvSpPr>
        <p:spPr/>
        <p:txBody>
          <a:bodyPr/>
          <a:lstStyle/>
          <a:p>
            <a:r>
              <a:rPr lang="en-US" dirty="0">
                <a:latin typeface="Neutraface Text Book" panose="02000600030000020004" pitchFamily="50" charset="0"/>
              </a:rPr>
              <a:t>Is It Real or AI?</a:t>
            </a:r>
          </a:p>
        </p:txBody>
      </p:sp>
    </p:spTree>
    <p:extLst>
      <p:ext uri="{BB962C8B-B14F-4D97-AF65-F5344CB8AC3E}">
        <p14:creationId xmlns:p14="http://schemas.microsoft.com/office/powerpoint/2010/main" val="26703831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A80AD5D-9D9D-DEC2-CC21-534998B1F9D0}"/>
              </a:ext>
            </a:extLst>
          </p:cNvPr>
          <p:cNvSpPr>
            <a:spLocks noGrp="1"/>
          </p:cNvSpPr>
          <p:nvPr>
            <p:ph idx="1"/>
          </p:nvPr>
        </p:nvSpPr>
        <p:spPr>
          <a:xfrm>
            <a:off x="838200" y="370490"/>
            <a:ext cx="10515600" cy="5806473"/>
          </a:xfrm>
        </p:spPr>
        <p:txBody>
          <a:bodyPr/>
          <a:lstStyle/>
          <a:p>
            <a:pPr marL="0" indent="0">
              <a:buNone/>
            </a:pPr>
            <a:r>
              <a:rPr lang="en-US" dirty="0"/>
              <a:t>AI or Real?</a:t>
            </a:r>
          </a:p>
        </p:txBody>
      </p:sp>
      <p:pic>
        <p:nvPicPr>
          <p:cNvPr id="3" name="Picture 2" descr="A person standing in a cave&#10;&#10;Description automatically generated">
            <a:extLst>
              <a:ext uri="{FF2B5EF4-FFF2-40B4-BE49-F238E27FC236}">
                <a16:creationId xmlns:a16="http://schemas.microsoft.com/office/drawing/2014/main" id="{DAA65564-6231-2B8F-2B09-25D9A2489B0A}"/>
              </a:ext>
            </a:extLst>
          </p:cNvPr>
          <p:cNvPicPr>
            <a:picLocks noChangeAspect="1"/>
          </p:cNvPicPr>
          <p:nvPr/>
        </p:nvPicPr>
        <p:blipFill>
          <a:blip r:embed="rId2"/>
          <a:stretch>
            <a:fillRect/>
          </a:stretch>
        </p:blipFill>
        <p:spPr>
          <a:xfrm>
            <a:off x="4566837" y="0"/>
            <a:ext cx="5143500" cy="6858000"/>
          </a:xfrm>
          <a:prstGeom prst="rect">
            <a:avLst/>
          </a:prstGeom>
        </p:spPr>
      </p:pic>
    </p:spTree>
    <p:extLst>
      <p:ext uri="{BB962C8B-B14F-4D97-AF65-F5344CB8AC3E}">
        <p14:creationId xmlns:p14="http://schemas.microsoft.com/office/powerpoint/2010/main" val="3867499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A80AD5D-9D9D-DEC2-CC21-534998B1F9D0}"/>
              </a:ext>
            </a:extLst>
          </p:cNvPr>
          <p:cNvSpPr>
            <a:spLocks noGrp="1"/>
          </p:cNvSpPr>
          <p:nvPr>
            <p:ph idx="1"/>
          </p:nvPr>
        </p:nvSpPr>
        <p:spPr>
          <a:xfrm>
            <a:off x="838200" y="370490"/>
            <a:ext cx="10515600" cy="5806473"/>
          </a:xfrm>
        </p:spPr>
        <p:txBody>
          <a:bodyPr/>
          <a:lstStyle/>
          <a:p>
            <a:pPr marL="0" indent="0">
              <a:buNone/>
            </a:pPr>
            <a:r>
              <a:rPr lang="en-US" dirty="0"/>
              <a:t>AI or Real?</a:t>
            </a:r>
          </a:p>
          <a:p>
            <a:pPr marL="0" indent="0">
              <a:buNone/>
            </a:pPr>
            <a:endParaRPr lang="en-US" dirty="0"/>
          </a:p>
        </p:txBody>
      </p:sp>
      <p:pic>
        <p:nvPicPr>
          <p:cNvPr id="3" name="Picture 2" descr="A table with cupcakes and a cup of coffee on it&#10;&#10;Description automatically generated">
            <a:extLst>
              <a:ext uri="{FF2B5EF4-FFF2-40B4-BE49-F238E27FC236}">
                <a16:creationId xmlns:a16="http://schemas.microsoft.com/office/drawing/2014/main" id="{96768382-628A-9D80-E3CB-DC4E4C5A9DFE}"/>
              </a:ext>
            </a:extLst>
          </p:cNvPr>
          <p:cNvPicPr>
            <a:picLocks noChangeAspect="1"/>
          </p:cNvPicPr>
          <p:nvPr/>
        </p:nvPicPr>
        <p:blipFill>
          <a:blip r:embed="rId2"/>
          <a:stretch>
            <a:fillRect/>
          </a:stretch>
        </p:blipFill>
        <p:spPr>
          <a:xfrm>
            <a:off x="3621813" y="0"/>
            <a:ext cx="4589450" cy="6858000"/>
          </a:xfrm>
          <a:prstGeom prst="rect">
            <a:avLst/>
          </a:prstGeom>
        </p:spPr>
      </p:pic>
    </p:spTree>
    <p:extLst>
      <p:ext uri="{BB962C8B-B14F-4D97-AF65-F5344CB8AC3E}">
        <p14:creationId xmlns:p14="http://schemas.microsoft.com/office/powerpoint/2010/main" val="1678528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A80AD5D-9D9D-DEC2-CC21-534998B1F9D0}"/>
              </a:ext>
            </a:extLst>
          </p:cNvPr>
          <p:cNvSpPr>
            <a:spLocks noGrp="1"/>
          </p:cNvSpPr>
          <p:nvPr>
            <p:ph idx="1"/>
          </p:nvPr>
        </p:nvSpPr>
        <p:spPr>
          <a:xfrm>
            <a:off x="838200" y="370490"/>
            <a:ext cx="10515600" cy="5806473"/>
          </a:xfrm>
        </p:spPr>
        <p:txBody>
          <a:bodyPr/>
          <a:lstStyle/>
          <a:p>
            <a:pPr marL="0" indent="0">
              <a:buNone/>
            </a:pPr>
            <a:r>
              <a:rPr lang="en-US" dirty="0"/>
              <a:t>AI</a:t>
            </a:r>
          </a:p>
          <a:p>
            <a:pPr marL="0" indent="0">
              <a:buNone/>
            </a:pPr>
            <a:endParaRPr lang="en-US" dirty="0"/>
          </a:p>
        </p:txBody>
      </p:sp>
      <p:pic>
        <p:nvPicPr>
          <p:cNvPr id="4" name="Picture 3" descr="A book and cupcakes on a table&#10;&#10;Description automatically generated">
            <a:extLst>
              <a:ext uri="{FF2B5EF4-FFF2-40B4-BE49-F238E27FC236}">
                <a16:creationId xmlns:a16="http://schemas.microsoft.com/office/drawing/2014/main" id="{CF9A6B57-4947-4372-9AB3-5A29345F6F0D}"/>
              </a:ext>
            </a:extLst>
          </p:cNvPr>
          <p:cNvPicPr>
            <a:picLocks noChangeAspect="1"/>
          </p:cNvPicPr>
          <p:nvPr/>
        </p:nvPicPr>
        <p:blipFill>
          <a:blip r:embed="rId2"/>
          <a:stretch>
            <a:fillRect/>
          </a:stretch>
        </p:blipFill>
        <p:spPr>
          <a:xfrm>
            <a:off x="577999" y="999521"/>
            <a:ext cx="5181866" cy="5257514"/>
          </a:xfrm>
          <a:prstGeom prst="rect">
            <a:avLst/>
          </a:prstGeom>
        </p:spPr>
      </p:pic>
      <p:pic>
        <p:nvPicPr>
          <p:cNvPr id="7" name="Picture 6" descr="A window with a view of a city&#10;&#10;Description automatically generated">
            <a:extLst>
              <a:ext uri="{FF2B5EF4-FFF2-40B4-BE49-F238E27FC236}">
                <a16:creationId xmlns:a16="http://schemas.microsoft.com/office/drawing/2014/main" id="{97372FFA-0B09-A98C-3DEF-71EE08BDD0FE}"/>
              </a:ext>
            </a:extLst>
          </p:cNvPr>
          <p:cNvPicPr>
            <a:picLocks noChangeAspect="1"/>
          </p:cNvPicPr>
          <p:nvPr/>
        </p:nvPicPr>
        <p:blipFill>
          <a:blip r:embed="rId3"/>
          <a:stretch>
            <a:fillRect/>
          </a:stretch>
        </p:blipFill>
        <p:spPr>
          <a:xfrm>
            <a:off x="5852490" y="3110669"/>
            <a:ext cx="6183994" cy="3221320"/>
          </a:xfrm>
          <a:prstGeom prst="rect">
            <a:avLst/>
          </a:prstGeom>
        </p:spPr>
      </p:pic>
    </p:spTree>
    <p:extLst>
      <p:ext uri="{BB962C8B-B14F-4D97-AF65-F5344CB8AC3E}">
        <p14:creationId xmlns:p14="http://schemas.microsoft.com/office/powerpoint/2010/main" val="2788039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A80AD5D-9D9D-DEC2-CC21-534998B1F9D0}"/>
              </a:ext>
            </a:extLst>
          </p:cNvPr>
          <p:cNvSpPr>
            <a:spLocks noGrp="1"/>
          </p:cNvSpPr>
          <p:nvPr>
            <p:ph idx="1"/>
          </p:nvPr>
        </p:nvSpPr>
        <p:spPr>
          <a:xfrm>
            <a:off x="838200" y="370490"/>
            <a:ext cx="10515600" cy="5806473"/>
          </a:xfrm>
        </p:spPr>
        <p:txBody>
          <a:bodyPr/>
          <a:lstStyle/>
          <a:p>
            <a:pPr marL="0" indent="0">
              <a:buNone/>
            </a:pPr>
            <a:r>
              <a:rPr lang="en-US" dirty="0"/>
              <a:t>AI or Real?</a:t>
            </a:r>
          </a:p>
          <a:p>
            <a:pPr marL="0" indent="0">
              <a:buNone/>
            </a:pPr>
            <a:endParaRPr lang="en-US" dirty="0"/>
          </a:p>
        </p:txBody>
      </p:sp>
      <p:pic>
        <p:nvPicPr>
          <p:cNvPr id="6" name="Picture 5" descr="A bunch of flowers in boxes&#10;&#10;Description automatically generated">
            <a:extLst>
              <a:ext uri="{FF2B5EF4-FFF2-40B4-BE49-F238E27FC236}">
                <a16:creationId xmlns:a16="http://schemas.microsoft.com/office/drawing/2014/main" id="{34F0B4DA-33B4-13C8-8FD9-FCFACC009279}"/>
              </a:ext>
            </a:extLst>
          </p:cNvPr>
          <p:cNvPicPr>
            <a:picLocks noChangeAspect="1"/>
          </p:cNvPicPr>
          <p:nvPr/>
        </p:nvPicPr>
        <p:blipFill>
          <a:blip r:embed="rId2"/>
          <a:stretch>
            <a:fillRect/>
          </a:stretch>
        </p:blipFill>
        <p:spPr>
          <a:xfrm>
            <a:off x="3646110" y="594360"/>
            <a:ext cx="7445658" cy="5582603"/>
          </a:xfrm>
          <a:prstGeom prst="rect">
            <a:avLst/>
          </a:prstGeom>
        </p:spPr>
      </p:pic>
    </p:spTree>
    <p:extLst>
      <p:ext uri="{BB962C8B-B14F-4D97-AF65-F5344CB8AC3E}">
        <p14:creationId xmlns:p14="http://schemas.microsoft.com/office/powerpoint/2010/main" val="37727710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A80AD5D-9D9D-DEC2-CC21-534998B1F9D0}"/>
              </a:ext>
            </a:extLst>
          </p:cNvPr>
          <p:cNvSpPr>
            <a:spLocks noGrp="1"/>
          </p:cNvSpPr>
          <p:nvPr>
            <p:ph idx="1"/>
          </p:nvPr>
        </p:nvSpPr>
        <p:spPr>
          <a:xfrm>
            <a:off x="838200" y="370490"/>
            <a:ext cx="10515600" cy="5806473"/>
          </a:xfrm>
        </p:spPr>
        <p:txBody>
          <a:bodyPr/>
          <a:lstStyle/>
          <a:p>
            <a:pPr marL="0" indent="0">
              <a:buNone/>
            </a:pPr>
            <a:r>
              <a:rPr lang="en-US" dirty="0"/>
              <a:t>AI or Real?</a:t>
            </a:r>
          </a:p>
        </p:txBody>
      </p:sp>
      <p:pic>
        <p:nvPicPr>
          <p:cNvPr id="3" name="Picture 2" descr="A pool with people in it&#10;&#10;Description automatically generated">
            <a:extLst>
              <a:ext uri="{FF2B5EF4-FFF2-40B4-BE49-F238E27FC236}">
                <a16:creationId xmlns:a16="http://schemas.microsoft.com/office/drawing/2014/main" id="{96524033-5DF6-9586-94AB-E065637F9F2A}"/>
              </a:ext>
            </a:extLst>
          </p:cNvPr>
          <p:cNvPicPr>
            <a:picLocks noChangeAspect="1"/>
          </p:cNvPicPr>
          <p:nvPr/>
        </p:nvPicPr>
        <p:blipFill>
          <a:blip r:embed="rId2"/>
          <a:stretch>
            <a:fillRect/>
          </a:stretch>
        </p:blipFill>
        <p:spPr>
          <a:xfrm>
            <a:off x="3010968" y="0"/>
            <a:ext cx="5486400" cy="6858000"/>
          </a:xfrm>
          <a:prstGeom prst="rect">
            <a:avLst/>
          </a:prstGeom>
        </p:spPr>
      </p:pic>
    </p:spTree>
    <p:extLst>
      <p:ext uri="{BB962C8B-B14F-4D97-AF65-F5344CB8AC3E}">
        <p14:creationId xmlns:p14="http://schemas.microsoft.com/office/powerpoint/2010/main" val="35137636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A80AD5D-9D9D-DEC2-CC21-534998B1F9D0}"/>
              </a:ext>
            </a:extLst>
          </p:cNvPr>
          <p:cNvSpPr>
            <a:spLocks noGrp="1"/>
          </p:cNvSpPr>
          <p:nvPr>
            <p:ph idx="1"/>
          </p:nvPr>
        </p:nvSpPr>
        <p:spPr>
          <a:xfrm>
            <a:off x="838200" y="370490"/>
            <a:ext cx="10515600" cy="5806473"/>
          </a:xfrm>
        </p:spPr>
        <p:txBody>
          <a:bodyPr/>
          <a:lstStyle/>
          <a:p>
            <a:pPr marL="0" indent="0">
              <a:buNone/>
            </a:pPr>
            <a:r>
              <a:rPr lang="en-US" dirty="0"/>
              <a:t>AI</a:t>
            </a:r>
          </a:p>
        </p:txBody>
      </p:sp>
      <p:pic>
        <p:nvPicPr>
          <p:cNvPr id="3" name="Picture 2" descr="A group of people in a pool&#10;&#10;Description automatically generated">
            <a:extLst>
              <a:ext uri="{FF2B5EF4-FFF2-40B4-BE49-F238E27FC236}">
                <a16:creationId xmlns:a16="http://schemas.microsoft.com/office/drawing/2014/main" id="{C68C83D7-C37A-26B6-AFD9-2D6B4018B1E0}"/>
              </a:ext>
            </a:extLst>
          </p:cNvPr>
          <p:cNvPicPr>
            <a:picLocks noChangeAspect="1"/>
          </p:cNvPicPr>
          <p:nvPr/>
        </p:nvPicPr>
        <p:blipFill>
          <a:blip r:embed="rId2"/>
          <a:stretch>
            <a:fillRect/>
          </a:stretch>
        </p:blipFill>
        <p:spPr>
          <a:xfrm>
            <a:off x="2516820" y="1729060"/>
            <a:ext cx="9096375" cy="4286250"/>
          </a:xfrm>
          <a:prstGeom prst="rect">
            <a:avLst/>
          </a:prstGeom>
        </p:spPr>
      </p:pic>
    </p:spTree>
    <p:extLst>
      <p:ext uri="{BB962C8B-B14F-4D97-AF65-F5344CB8AC3E}">
        <p14:creationId xmlns:p14="http://schemas.microsoft.com/office/powerpoint/2010/main" val="3178776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A80AD5D-9D9D-DEC2-CC21-534998B1F9D0}"/>
              </a:ext>
            </a:extLst>
          </p:cNvPr>
          <p:cNvSpPr>
            <a:spLocks noGrp="1"/>
          </p:cNvSpPr>
          <p:nvPr>
            <p:ph idx="1"/>
          </p:nvPr>
        </p:nvSpPr>
        <p:spPr>
          <a:xfrm>
            <a:off x="838200" y="370490"/>
            <a:ext cx="10515600" cy="5806473"/>
          </a:xfrm>
        </p:spPr>
        <p:txBody>
          <a:bodyPr/>
          <a:lstStyle/>
          <a:p>
            <a:pPr marL="0" indent="0">
              <a:buNone/>
            </a:pPr>
            <a:r>
              <a:rPr lang="en-US" dirty="0"/>
              <a:t>AI or Real?</a:t>
            </a:r>
          </a:p>
          <a:p>
            <a:pPr marL="0" indent="0">
              <a:buNone/>
            </a:pPr>
            <a:endParaRPr lang="en-US" dirty="0"/>
          </a:p>
        </p:txBody>
      </p:sp>
      <p:pic>
        <p:nvPicPr>
          <p:cNvPr id="3" name="Picture 2" descr="A close-up of a person&#10;&#10;Description automatically generated">
            <a:extLst>
              <a:ext uri="{FF2B5EF4-FFF2-40B4-BE49-F238E27FC236}">
                <a16:creationId xmlns:a16="http://schemas.microsoft.com/office/drawing/2014/main" id="{76DB3526-14CC-7BF3-D02D-C961A6DD4D1E}"/>
              </a:ext>
            </a:extLst>
          </p:cNvPr>
          <p:cNvPicPr>
            <a:picLocks noChangeAspect="1"/>
          </p:cNvPicPr>
          <p:nvPr/>
        </p:nvPicPr>
        <p:blipFill>
          <a:blip r:embed="rId2"/>
          <a:stretch>
            <a:fillRect/>
          </a:stretch>
        </p:blipFill>
        <p:spPr>
          <a:xfrm>
            <a:off x="3066627" y="109074"/>
            <a:ext cx="6058746" cy="6639852"/>
          </a:xfrm>
          <a:prstGeom prst="rect">
            <a:avLst/>
          </a:prstGeom>
        </p:spPr>
      </p:pic>
    </p:spTree>
    <p:extLst>
      <p:ext uri="{BB962C8B-B14F-4D97-AF65-F5344CB8AC3E}">
        <p14:creationId xmlns:p14="http://schemas.microsoft.com/office/powerpoint/2010/main" val="42244213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A80AD5D-9D9D-DEC2-CC21-534998B1F9D0}"/>
              </a:ext>
            </a:extLst>
          </p:cNvPr>
          <p:cNvSpPr>
            <a:spLocks noGrp="1"/>
          </p:cNvSpPr>
          <p:nvPr>
            <p:ph idx="1"/>
          </p:nvPr>
        </p:nvSpPr>
        <p:spPr>
          <a:xfrm>
            <a:off x="898020" y="586890"/>
            <a:ext cx="4494376" cy="5806473"/>
          </a:xfrm>
        </p:spPr>
        <p:txBody>
          <a:bodyPr/>
          <a:lstStyle/>
          <a:p>
            <a:pPr marL="0" indent="0">
              <a:buNone/>
            </a:pPr>
            <a:r>
              <a:rPr lang="en-US" dirty="0"/>
              <a:t>AI – but not obviously so.</a:t>
            </a:r>
          </a:p>
          <a:p>
            <a:pPr marL="0" indent="0">
              <a:buNone/>
            </a:pPr>
            <a:endParaRPr lang="en-US" dirty="0"/>
          </a:p>
          <a:p>
            <a:pPr marL="0" indent="0">
              <a:buNone/>
            </a:pPr>
            <a:r>
              <a:rPr lang="en-US" dirty="0"/>
              <a:t>https://www.dailymail.co.uk/sciencetech/article-11783961/Instagram-photographer-admits-portraits-AI-generated.html</a:t>
            </a:r>
          </a:p>
        </p:txBody>
      </p:sp>
      <p:pic>
        <p:nvPicPr>
          <p:cNvPr id="3" name="Picture 2">
            <a:extLst>
              <a:ext uri="{FF2B5EF4-FFF2-40B4-BE49-F238E27FC236}">
                <a16:creationId xmlns:a16="http://schemas.microsoft.com/office/drawing/2014/main" id="{761ACE6D-B766-601C-D9E1-E6E1187D7ABB}"/>
              </a:ext>
            </a:extLst>
          </p:cNvPr>
          <p:cNvPicPr>
            <a:picLocks noChangeAspect="1"/>
          </p:cNvPicPr>
          <p:nvPr/>
        </p:nvPicPr>
        <p:blipFill>
          <a:blip r:embed="rId2"/>
          <a:stretch>
            <a:fillRect/>
          </a:stretch>
        </p:blipFill>
        <p:spPr>
          <a:xfrm>
            <a:off x="6555903" y="586890"/>
            <a:ext cx="4422846" cy="5446441"/>
          </a:xfrm>
          <a:prstGeom prst="rect">
            <a:avLst/>
          </a:prstGeom>
        </p:spPr>
      </p:pic>
    </p:spTree>
    <p:extLst>
      <p:ext uri="{BB962C8B-B14F-4D97-AF65-F5344CB8AC3E}">
        <p14:creationId xmlns:p14="http://schemas.microsoft.com/office/powerpoint/2010/main" val="25776653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A80AD5D-9D9D-DEC2-CC21-534998B1F9D0}"/>
              </a:ext>
            </a:extLst>
          </p:cNvPr>
          <p:cNvSpPr>
            <a:spLocks noGrp="1"/>
          </p:cNvSpPr>
          <p:nvPr>
            <p:ph idx="1"/>
          </p:nvPr>
        </p:nvSpPr>
        <p:spPr>
          <a:xfrm>
            <a:off x="838200" y="370490"/>
            <a:ext cx="10515600" cy="5806473"/>
          </a:xfrm>
        </p:spPr>
        <p:txBody>
          <a:bodyPr/>
          <a:lstStyle/>
          <a:p>
            <a:pPr marL="0" indent="0">
              <a:buNone/>
            </a:pPr>
            <a:r>
              <a:rPr lang="en-US" dirty="0"/>
              <a:t>AI or Real?</a:t>
            </a:r>
          </a:p>
          <a:p>
            <a:pPr marL="0" indent="0">
              <a:buNone/>
            </a:pPr>
            <a:endParaRPr lang="en-US" dirty="0"/>
          </a:p>
        </p:txBody>
      </p:sp>
      <p:pic>
        <p:nvPicPr>
          <p:cNvPr id="3" name="Picture 2" descr="A small house with a pool&#10;&#10;Description automatically generated">
            <a:extLst>
              <a:ext uri="{FF2B5EF4-FFF2-40B4-BE49-F238E27FC236}">
                <a16:creationId xmlns:a16="http://schemas.microsoft.com/office/drawing/2014/main" id="{B4EDE466-C12A-CD07-7DC3-2F0B73A2860E}"/>
              </a:ext>
            </a:extLst>
          </p:cNvPr>
          <p:cNvPicPr>
            <a:picLocks noChangeAspect="1"/>
          </p:cNvPicPr>
          <p:nvPr/>
        </p:nvPicPr>
        <p:blipFill>
          <a:blip r:embed="rId2"/>
          <a:stretch>
            <a:fillRect/>
          </a:stretch>
        </p:blipFill>
        <p:spPr>
          <a:xfrm>
            <a:off x="5606041" y="4788"/>
            <a:ext cx="4815748" cy="6396012"/>
          </a:xfrm>
          <a:prstGeom prst="rect">
            <a:avLst/>
          </a:prstGeom>
        </p:spPr>
      </p:pic>
    </p:spTree>
    <p:extLst>
      <p:ext uri="{BB962C8B-B14F-4D97-AF65-F5344CB8AC3E}">
        <p14:creationId xmlns:p14="http://schemas.microsoft.com/office/powerpoint/2010/main" val="31500430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A80AD5D-9D9D-DEC2-CC21-534998B1F9D0}"/>
              </a:ext>
            </a:extLst>
          </p:cNvPr>
          <p:cNvSpPr>
            <a:spLocks noGrp="1"/>
          </p:cNvSpPr>
          <p:nvPr>
            <p:ph idx="1"/>
          </p:nvPr>
        </p:nvSpPr>
        <p:spPr>
          <a:xfrm>
            <a:off x="838200" y="370490"/>
            <a:ext cx="10515600" cy="5806473"/>
          </a:xfrm>
        </p:spPr>
        <p:txBody>
          <a:bodyPr/>
          <a:lstStyle/>
          <a:p>
            <a:pPr marL="0" indent="0">
              <a:buNone/>
            </a:pPr>
            <a:r>
              <a:rPr lang="en-US" dirty="0"/>
              <a:t>AI</a:t>
            </a:r>
          </a:p>
        </p:txBody>
      </p:sp>
      <p:pic>
        <p:nvPicPr>
          <p:cNvPr id="3" name="Picture 2" descr="A deck with chairs on the front of a house&#10;&#10;Description automatically generated with medium confidence">
            <a:extLst>
              <a:ext uri="{FF2B5EF4-FFF2-40B4-BE49-F238E27FC236}">
                <a16:creationId xmlns:a16="http://schemas.microsoft.com/office/drawing/2014/main" id="{99F997A4-5232-7866-4B3F-728FB2A532F1}"/>
              </a:ext>
            </a:extLst>
          </p:cNvPr>
          <p:cNvPicPr>
            <a:picLocks noChangeAspect="1"/>
          </p:cNvPicPr>
          <p:nvPr/>
        </p:nvPicPr>
        <p:blipFill>
          <a:blip r:embed="rId2"/>
          <a:stretch>
            <a:fillRect/>
          </a:stretch>
        </p:blipFill>
        <p:spPr>
          <a:xfrm>
            <a:off x="7503208" y="161467"/>
            <a:ext cx="4591895" cy="6098327"/>
          </a:xfrm>
          <a:prstGeom prst="rect">
            <a:avLst/>
          </a:prstGeom>
        </p:spPr>
      </p:pic>
      <p:pic>
        <p:nvPicPr>
          <p:cNvPr id="6" name="Picture 5" descr="A stone house with a chimney&#10;&#10;Description automatically generated">
            <a:extLst>
              <a:ext uri="{FF2B5EF4-FFF2-40B4-BE49-F238E27FC236}">
                <a16:creationId xmlns:a16="http://schemas.microsoft.com/office/drawing/2014/main" id="{73B32845-2C2B-5B82-D93F-B85F9B8B78AD}"/>
              </a:ext>
            </a:extLst>
          </p:cNvPr>
          <p:cNvPicPr>
            <a:picLocks noChangeAspect="1"/>
          </p:cNvPicPr>
          <p:nvPr/>
        </p:nvPicPr>
        <p:blipFill>
          <a:blip r:embed="rId3"/>
          <a:stretch>
            <a:fillRect/>
          </a:stretch>
        </p:blipFill>
        <p:spPr>
          <a:xfrm>
            <a:off x="237902" y="2983194"/>
            <a:ext cx="6981825" cy="3276600"/>
          </a:xfrm>
          <a:prstGeom prst="rect">
            <a:avLst/>
          </a:prstGeom>
        </p:spPr>
      </p:pic>
    </p:spTree>
    <p:extLst>
      <p:ext uri="{BB962C8B-B14F-4D97-AF65-F5344CB8AC3E}">
        <p14:creationId xmlns:p14="http://schemas.microsoft.com/office/powerpoint/2010/main" val="2501740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71823-05FB-33D8-15A9-17F53EFD309E}"/>
              </a:ext>
            </a:extLst>
          </p:cNvPr>
          <p:cNvSpPr>
            <a:spLocks noGrp="1"/>
          </p:cNvSpPr>
          <p:nvPr>
            <p:ph type="title"/>
          </p:nvPr>
        </p:nvSpPr>
        <p:spPr/>
        <p:txBody>
          <a:bodyPr/>
          <a:lstStyle/>
          <a:p>
            <a:r>
              <a:rPr lang="en-US" dirty="0">
                <a:latin typeface="Neutraface Text Book" panose="02000600030000020004" pitchFamily="50" charset="0"/>
              </a:rPr>
              <a:t>AI Generated Text</a:t>
            </a:r>
          </a:p>
        </p:txBody>
      </p:sp>
    </p:spTree>
    <p:extLst>
      <p:ext uri="{BB962C8B-B14F-4D97-AF65-F5344CB8AC3E}">
        <p14:creationId xmlns:p14="http://schemas.microsoft.com/office/powerpoint/2010/main" val="25251769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A80AD5D-9D9D-DEC2-CC21-534998B1F9D0}"/>
              </a:ext>
            </a:extLst>
          </p:cNvPr>
          <p:cNvSpPr>
            <a:spLocks noGrp="1"/>
          </p:cNvSpPr>
          <p:nvPr>
            <p:ph idx="1"/>
          </p:nvPr>
        </p:nvSpPr>
        <p:spPr>
          <a:xfrm>
            <a:off x="838200" y="370490"/>
            <a:ext cx="10515600" cy="5806473"/>
          </a:xfrm>
        </p:spPr>
        <p:txBody>
          <a:bodyPr/>
          <a:lstStyle/>
          <a:p>
            <a:pPr marL="0" indent="0">
              <a:buNone/>
            </a:pPr>
            <a:r>
              <a:rPr lang="en-US" dirty="0"/>
              <a:t>AI or Real?</a:t>
            </a:r>
          </a:p>
          <a:p>
            <a:pPr marL="0" indent="0">
              <a:buNone/>
            </a:pPr>
            <a:endParaRPr lang="en-US" dirty="0"/>
          </a:p>
        </p:txBody>
      </p:sp>
      <p:pic>
        <p:nvPicPr>
          <p:cNvPr id="4" name="Picture 3" descr="A room with a window and stairs&#10;&#10;Description automatically generated">
            <a:extLst>
              <a:ext uri="{FF2B5EF4-FFF2-40B4-BE49-F238E27FC236}">
                <a16:creationId xmlns:a16="http://schemas.microsoft.com/office/drawing/2014/main" id="{440A2048-B962-5A7B-F33C-4B09E030E0A2}"/>
              </a:ext>
            </a:extLst>
          </p:cNvPr>
          <p:cNvPicPr>
            <a:picLocks noChangeAspect="1"/>
          </p:cNvPicPr>
          <p:nvPr/>
        </p:nvPicPr>
        <p:blipFill>
          <a:blip r:embed="rId2"/>
          <a:stretch>
            <a:fillRect/>
          </a:stretch>
        </p:blipFill>
        <p:spPr>
          <a:xfrm>
            <a:off x="4102776" y="208646"/>
            <a:ext cx="4617522" cy="6130159"/>
          </a:xfrm>
          <a:prstGeom prst="rect">
            <a:avLst/>
          </a:prstGeom>
        </p:spPr>
      </p:pic>
    </p:spTree>
    <p:extLst>
      <p:ext uri="{BB962C8B-B14F-4D97-AF65-F5344CB8AC3E}">
        <p14:creationId xmlns:p14="http://schemas.microsoft.com/office/powerpoint/2010/main" val="11364206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A80AD5D-9D9D-DEC2-CC21-534998B1F9D0}"/>
              </a:ext>
            </a:extLst>
          </p:cNvPr>
          <p:cNvSpPr>
            <a:spLocks noGrp="1"/>
          </p:cNvSpPr>
          <p:nvPr>
            <p:ph idx="1"/>
          </p:nvPr>
        </p:nvSpPr>
        <p:spPr>
          <a:xfrm>
            <a:off x="838200" y="370490"/>
            <a:ext cx="10515600" cy="5806473"/>
          </a:xfrm>
        </p:spPr>
        <p:txBody>
          <a:bodyPr/>
          <a:lstStyle/>
          <a:p>
            <a:pPr marL="0" indent="0">
              <a:buNone/>
            </a:pPr>
            <a:r>
              <a:rPr lang="en-US" dirty="0"/>
              <a:t>AI</a:t>
            </a:r>
          </a:p>
        </p:txBody>
      </p:sp>
      <p:pic>
        <p:nvPicPr>
          <p:cNvPr id="3" name="Picture 2" descr="A room with a view of the ocean&#10;&#10;Description automatically generated">
            <a:extLst>
              <a:ext uri="{FF2B5EF4-FFF2-40B4-BE49-F238E27FC236}">
                <a16:creationId xmlns:a16="http://schemas.microsoft.com/office/drawing/2014/main" id="{59E807B5-6C16-A577-FC00-05FE6F9320D4}"/>
              </a:ext>
            </a:extLst>
          </p:cNvPr>
          <p:cNvPicPr>
            <a:picLocks noChangeAspect="1"/>
          </p:cNvPicPr>
          <p:nvPr/>
        </p:nvPicPr>
        <p:blipFill>
          <a:blip r:embed="rId2"/>
          <a:stretch>
            <a:fillRect/>
          </a:stretch>
        </p:blipFill>
        <p:spPr>
          <a:xfrm>
            <a:off x="325755" y="1589009"/>
            <a:ext cx="6065901" cy="4898501"/>
          </a:xfrm>
          <a:prstGeom prst="rect">
            <a:avLst/>
          </a:prstGeom>
        </p:spPr>
      </p:pic>
      <p:pic>
        <p:nvPicPr>
          <p:cNvPr id="6" name="Picture 5" descr="A bed with pillows and baskets in a room&#10;&#10;Description automatically generated">
            <a:extLst>
              <a:ext uri="{FF2B5EF4-FFF2-40B4-BE49-F238E27FC236}">
                <a16:creationId xmlns:a16="http://schemas.microsoft.com/office/drawing/2014/main" id="{85D2D1D6-D8FF-9CBD-C116-CDE5B2322F1D}"/>
              </a:ext>
            </a:extLst>
          </p:cNvPr>
          <p:cNvPicPr>
            <a:picLocks noChangeAspect="1"/>
          </p:cNvPicPr>
          <p:nvPr/>
        </p:nvPicPr>
        <p:blipFill>
          <a:blip r:embed="rId3"/>
          <a:stretch>
            <a:fillRect/>
          </a:stretch>
        </p:blipFill>
        <p:spPr>
          <a:xfrm>
            <a:off x="6695372" y="58007"/>
            <a:ext cx="5327083" cy="4132326"/>
          </a:xfrm>
          <a:prstGeom prst="rect">
            <a:avLst/>
          </a:prstGeom>
        </p:spPr>
      </p:pic>
    </p:spTree>
    <p:extLst>
      <p:ext uri="{BB962C8B-B14F-4D97-AF65-F5344CB8AC3E}">
        <p14:creationId xmlns:p14="http://schemas.microsoft.com/office/powerpoint/2010/main" val="31224320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28767-7C8A-342E-BF06-63E8E8745CFA}"/>
              </a:ext>
            </a:extLst>
          </p:cNvPr>
          <p:cNvSpPr>
            <a:spLocks noGrp="1"/>
          </p:cNvSpPr>
          <p:nvPr>
            <p:ph type="title"/>
          </p:nvPr>
        </p:nvSpPr>
        <p:spPr/>
        <p:txBody>
          <a:bodyPr/>
          <a:lstStyle/>
          <a:p>
            <a:r>
              <a:rPr lang="en-US" dirty="0">
                <a:latin typeface="Neutraface Text Book" panose="02000600030000020004" pitchFamily="50" charset="0"/>
              </a:rPr>
              <a:t>Deep Fake Video</a:t>
            </a:r>
          </a:p>
        </p:txBody>
      </p:sp>
      <p:sp>
        <p:nvSpPr>
          <p:cNvPr id="3" name="Content Placeholder 2">
            <a:extLst>
              <a:ext uri="{FF2B5EF4-FFF2-40B4-BE49-F238E27FC236}">
                <a16:creationId xmlns:a16="http://schemas.microsoft.com/office/drawing/2014/main" id="{79F7AC3A-E270-5E86-93E5-D11921E14A09}"/>
              </a:ext>
            </a:extLst>
          </p:cNvPr>
          <p:cNvSpPr>
            <a:spLocks noGrp="1"/>
          </p:cNvSpPr>
          <p:nvPr>
            <p:ph idx="1"/>
          </p:nvPr>
        </p:nvSpPr>
        <p:spPr/>
        <p:txBody>
          <a:bodyPr/>
          <a:lstStyle/>
          <a:p>
            <a:r>
              <a:rPr lang="en-US" dirty="0">
                <a:hlinkClick r:id="rId2"/>
              </a:rPr>
              <a:t>https://www.youtube.com/watch?v=B4jNttRvbpU</a:t>
            </a:r>
            <a:endParaRPr lang="en-US" dirty="0"/>
          </a:p>
          <a:p>
            <a:endParaRPr lang="en-US" dirty="0"/>
          </a:p>
          <a:p>
            <a:r>
              <a:rPr lang="en-US" dirty="0"/>
              <a:t>Partisanship = susceptibility to disinformation</a:t>
            </a:r>
          </a:p>
          <a:p>
            <a:r>
              <a:rPr lang="en-US" dirty="0"/>
              <a:t>Critical thinking is necessary to identify deep fakes</a:t>
            </a:r>
          </a:p>
          <a:p>
            <a:r>
              <a:rPr lang="en-US" dirty="0"/>
              <a:t>Watch things live – it’s harder to fake live video</a:t>
            </a:r>
          </a:p>
          <a:p>
            <a:endParaRPr lang="en-US" dirty="0"/>
          </a:p>
          <a:p>
            <a:r>
              <a:rPr lang="en-US" dirty="0">
                <a:hlinkClick r:id="rId3"/>
              </a:rPr>
              <a:t>https://www.youtube.com/watch?v=S951cdansBI</a:t>
            </a:r>
            <a:endParaRPr lang="en-US" dirty="0"/>
          </a:p>
          <a:p>
            <a:endParaRPr lang="en-US" dirty="0"/>
          </a:p>
        </p:txBody>
      </p:sp>
    </p:spTree>
    <p:extLst>
      <p:ext uri="{BB962C8B-B14F-4D97-AF65-F5344CB8AC3E}">
        <p14:creationId xmlns:p14="http://schemas.microsoft.com/office/powerpoint/2010/main" val="28429157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1DB94DB-35F6-EF8B-28BD-EE55B942F787}"/>
              </a:ext>
            </a:extLst>
          </p:cNvPr>
          <p:cNvSpPr>
            <a:spLocks noGrp="1"/>
          </p:cNvSpPr>
          <p:nvPr>
            <p:ph type="title"/>
          </p:nvPr>
        </p:nvSpPr>
        <p:spPr>
          <a:xfrm>
            <a:off x="838200" y="4379602"/>
            <a:ext cx="10515600" cy="1058690"/>
          </a:xfrm>
        </p:spPr>
        <p:txBody>
          <a:bodyPr>
            <a:normAutofit fontScale="90000"/>
          </a:bodyPr>
          <a:lstStyle/>
          <a:p>
            <a:r>
              <a:rPr lang="en-US" dirty="0">
                <a:latin typeface="Neutraface Text Book" panose="02000600030000020004" pitchFamily="50" charset="0"/>
              </a:rPr>
              <a:t>Thank You!</a:t>
            </a:r>
            <a:br>
              <a:rPr lang="en-US" dirty="0">
                <a:latin typeface="Neutraface Text Book" panose="02000600030000020004" pitchFamily="50" charset="0"/>
              </a:rPr>
            </a:br>
            <a:br>
              <a:rPr lang="en-US" dirty="0">
                <a:latin typeface="Neutraface Text Book" panose="02000600030000020004" pitchFamily="50" charset="0"/>
              </a:rPr>
            </a:br>
            <a:r>
              <a:rPr lang="en-US" dirty="0">
                <a:latin typeface="Neutraface Text Book" panose="02000600030000020004" pitchFamily="50" charset="0"/>
              </a:rPr>
              <a:t>Presentation is available at MO-PCA.org</a:t>
            </a:r>
            <a:br>
              <a:rPr lang="en-US" dirty="0">
                <a:latin typeface="Neutraface Text Book" panose="02000600030000020004" pitchFamily="50" charset="0"/>
              </a:rPr>
            </a:br>
            <a:r>
              <a:rPr lang="en-US" dirty="0">
                <a:latin typeface="Neutraface Text Book" panose="02000600030000020004" pitchFamily="50" charset="0"/>
              </a:rPr>
              <a:t>Resources/Communications</a:t>
            </a:r>
          </a:p>
        </p:txBody>
      </p:sp>
    </p:spTree>
    <p:extLst>
      <p:ext uri="{BB962C8B-B14F-4D97-AF65-F5344CB8AC3E}">
        <p14:creationId xmlns:p14="http://schemas.microsoft.com/office/powerpoint/2010/main" val="3000808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4E8D3-C70D-364C-E42D-241371714117}"/>
              </a:ext>
            </a:extLst>
          </p:cNvPr>
          <p:cNvSpPr>
            <a:spLocks noGrp="1"/>
          </p:cNvSpPr>
          <p:nvPr>
            <p:ph type="title"/>
          </p:nvPr>
        </p:nvSpPr>
        <p:spPr/>
        <p:txBody>
          <a:bodyPr/>
          <a:lstStyle/>
          <a:p>
            <a:r>
              <a:rPr lang="en-US" dirty="0">
                <a:latin typeface="Neutraface Text Book" panose="02000600030000020004" pitchFamily="50" charset="0"/>
              </a:rPr>
              <a:t>Learning to Identify AI Text</a:t>
            </a:r>
          </a:p>
        </p:txBody>
      </p:sp>
      <p:sp>
        <p:nvSpPr>
          <p:cNvPr id="3" name="Content Placeholder 2">
            <a:extLst>
              <a:ext uri="{FF2B5EF4-FFF2-40B4-BE49-F238E27FC236}">
                <a16:creationId xmlns:a16="http://schemas.microsoft.com/office/drawing/2014/main" id="{34D149F1-D586-5229-EB40-D70EC6701811}"/>
              </a:ext>
            </a:extLst>
          </p:cNvPr>
          <p:cNvSpPr>
            <a:spLocks noGrp="1"/>
          </p:cNvSpPr>
          <p:nvPr>
            <p:ph sz="half" idx="1"/>
          </p:nvPr>
        </p:nvSpPr>
        <p:spPr>
          <a:xfrm>
            <a:off x="838200" y="1825625"/>
            <a:ext cx="10515600" cy="4351338"/>
          </a:xfrm>
        </p:spPr>
        <p:txBody>
          <a:bodyPr>
            <a:normAutofit/>
          </a:bodyPr>
          <a:lstStyle/>
          <a:p>
            <a:pPr algn="l">
              <a:lnSpc>
                <a:spcPct val="150000"/>
              </a:lnSpc>
              <a:buFont typeface="Arial" panose="020B0604020202020204" pitchFamily="34" charset="0"/>
              <a:buChar char="•"/>
            </a:pPr>
            <a:r>
              <a:rPr lang="en-US" sz="2400" b="1" i="0" dirty="0">
                <a:solidFill>
                  <a:srgbClr val="333333"/>
                </a:solidFill>
                <a:effectLst/>
                <a:highlight>
                  <a:srgbClr val="FFFFFF"/>
                </a:highlight>
                <a:latin typeface="Poppins ExtraLight" panose="00000300000000000000" pitchFamily="2" charset="0"/>
                <a:cs typeface="Poppins ExtraLight" panose="00000300000000000000" pitchFamily="2" charset="0"/>
              </a:rPr>
              <a:t>Inconsistencies and repetition</a:t>
            </a:r>
            <a:endParaRPr lang="en-US" sz="2400" b="1" dirty="0">
              <a:solidFill>
                <a:srgbClr val="333333"/>
              </a:solidFill>
              <a:highlight>
                <a:srgbClr val="FFFFFF"/>
              </a:highlight>
              <a:latin typeface="Poppins ExtraLight" panose="00000300000000000000" pitchFamily="2" charset="0"/>
              <a:cs typeface="Poppins ExtraLight" panose="00000300000000000000" pitchFamily="2" charset="0"/>
            </a:endParaRPr>
          </a:p>
          <a:p>
            <a:pPr algn="l">
              <a:lnSpc>
                <a:spcPct val="150000"/>
              </a:lnSpc>
              <a:buFont typeface="Arial" panose="020B0604020202020204" pitchFamily="34" charset="0"/>
              <a:buChar char="•"/>
            </a:pPr>
            <a:r>
              <a:rPr lang="en-US" sz="2400" b="1" i="0" dirty="0">
                <a:solidFill>
                  <a:srgbClr val="333333"/>
                </a:solidFill>
                <a:effectLst/>
                <a:highlight>
                  <a:srgbClr val="FFFFFF"/>
                </a:highlight>
                <a:latin typeface="Poppins ExtraLight" panose="00000300000000000000" pitchFamily="2" charset="0"/>
                <a:cs typeface="Poppins ExtraLight" panose="00000300000000000000" pitchFamily="2" charset="0"/>
              </a:rPr>
              <a:t>Context and content</a:t>
            </a:r>
          </a:p>
          <a:p>
            <a:pPr algn="l">
              <a:lnSpc>
                <a:spcPct val="150000"/>
              </a:lnSpc>
              <a:buFont typeface="Arial" panose="020B0604020202020204" pitchFamily="34" charset="0"/>
              <a:buChar char="•"/>
            </a:pPr>
            <a:r>
              <a:rPr lang="en-US" sz="2400" b="1" i="0" dirty="0">
                <a:solidFill>
                  <a:srgbClr val="333333"/>
                </a:solidFill>
                <a:effectLst/>
                <a:highlight>
                  <a:srgbClr val="FFFFFF"/>
                </a:highlight>
                <a:latin typeface="Poppins ExtraLight" panose="00000300000000000000" pitchFamily="2" charset="0"/>
                <a:cs typeface="Poppins ExtraLight" panose="00000300000000000000" pitchFamily="2" charset="0"/>
              </a:rPr>
              <a:t>Buzzwords and grammar</a:t>
            </a:r>
          </a:p>
          <a:p>
            <a:pPr algn="l">
              <a:lnSpc>
                <a:spcPct val="150000"/>
              </a:lnSpc>
              <a:buFont typeface="Arial" panose="020B0604020202020204" pitchFamily="34" charset="0"/>
              <a:buChar char="•"/>
            </a:pPr>
            <a:r>
              <a:rPr lang="en-US" sz="2400" b="1" i="0" dirty="0">
                <a:solidFill>
                  <a:srgbClr val="333333"/>
                </a:solidFill>
                <a:effectLst/>
                <a:highlight>
                  <a:srgbClr val="FFFFFF"/>
                </a:highlight>
                <a:latin typeface="Poppins ExtraLight" panose="00000300000000000000" pitchFamily="2" charset="0"/>
                <a:cs typeface="Poppins ExtraLight" panose="00000300000000000000" pitchFamily="2" charset="0"/>
              </a:rPr>
              <a:t>Quick responses</a:t>
            </a:r>
          </a:p>
          <a:p>
            <a:pPr algn="l">
              <a:lnSpc>
                <a:spcPct val="150000"/>
              </a:lnSpc>
              <a:buFont typeface="Arial" panose="020B0604020202020204" pitchFamily="34" charset="0"/>
              <a:buChar char="•"/>
            </a:pPr>
            <a:r>
              <a:rPr lang="en-US" sz="2400" b="1" i="0" dirty="0">
                <a:solidFill>
                  <a:srgbClr val="333333"/>
                </a:solidFill>
                <a:effectLst/>
                <a:highlight>
                  <a:srgbClr val="FFFFFF"/>
                </a:highlight>
                <a:latin typeface="Poppins ExtraLight" panose="00000300000000000000" pitchFamily="2" charset="0"/>
                <a:cs typeface="Poppins ExtraLight" panose="00000300000000000000" pitchFamily="2" charset="0"/>
              </a:rPr>
              <a:t>Placeholder text</a:t>
            </a:r>
          </a:p>
          <a:p>
            <a:pPr algn="l">
              <a:lnSpc>
                <a:spcPct val="150000"/>
              </a:lnSpc>
              <a:buFont typeface="Arial" panose="020B0604020202020204" pitchFamily="34" charset="0"/>
              <a:buChar char="•"/>
            </a:pPr>
            <a:r>
              <a:rPr lang="en-US" sz="2400" b="1" i="0" dirty="0">
                <a:solidFill>
                  <a:srgbClr val="333333"/>
                </a:solidFill>
                <a:effectLst/>
                <a:highlight>
                  <a:srgbClr val="FFFFFF"/>
                </a:highlight>
                <a:latin typeface="Poppins ExtraLight" panose="00000300000000000000" pitchFamily="2" charset="0"/>
                <a:cs typeface="Poppins ExtraLight" panose="00000300000000000000" pitchFamily="2" charset="0"/>
              </a:rPr>
              <a:t>Lack of citations</a:t>
            </a:r>
            <a:endParaRPr lang="en-US" sz="2400" b="0" i="0" dirty="0">
              <a:solidFill>
                <a:srgbClr val="333333"/>
              </a:solidFill>
              <a:effectLst/>
              <a:highlight>
                <a:srgbClr val="FFFFFF"/>
              </a:highlight>
              <a:latin typeface="Poppins ExtraLight" panose="00000300000000000000" pitchFamily="2" charset="0"/>
              <a:cs typeface="Poppins ExtraLight" panose="00000300000000000000" pitchFamily="2" charset="0"/>
            </a:endParaRPr>
          </a:p>
          <a:p>
            <a:pPr algn="l">
              <a:lnSpc>
                <a:spcPct val="150000"/>
              </a:lnSpc>
              <a:buFont typeface="Arial" panose="020B0604020202020204" pitchFamily="34" charset="0"/>
              <a:buChar char="•"/>
            </a:pPr>
            <a:endParaRPr lang="en-US" sz="2400" u="none" strike="noStrike" dirty="0">
              <a:solidFill>
                <a:srgbClr val="002450"/>
              </a:solidFill>
              <a:effectLst/>
            </a:endParaRPr>
          </a:p>
        </p:txBody>
      </p:sp>
    </p:spTree>
    <p:extLst>
      <p:ext uri="{BB962C8B-B14F-4D97-AF65-F5344CB8AC3E}">
        <p14:creationId xmlns:p14="http://schemas.microsoft.com/office/powerpoint/2010/main" val="1178073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table with text and symbols&#10;&#10;Description automatically generated with medium confidence">
            <a:extLst>
              <a:ext uri="{FF2B5EF4-FFF2-40B4-BE49-F238E27FC236}">
                <a16:creationId xmlns:a16="http://schemas.microsoft.com/office/drawing/2014/main" id="{A9B40CA0-8B93-01DD-3460-85C3C904E7C0}"/>
              </a:ext>
            </a:extLst>
          </p:cNvPr>
          <p:cNvPicPr>
            <a:picLocks noGrp="1" noChangeAspect="1"/>
          </p:cNvPicPr>
          <p:nvPr>
            <p:ph sz="half" idx="1"/>
          </p:nvPr>
        </p:nvPicPr>
        <p:blipFill>
          <a:blip r:embed="rId3"/>
          <a:stretch>
            <a:fillRect/>
          </a:stretch>
        </p:blipFill>
        <p:spPr>
          <a:xfrm>
            <a:off x="2606776" y="1458023"/>
            <a:ext cx="6136547" cy="5034852"/>
          </a:xfrm>
        </p:spPr>
      </p:pic>
      <p:sp>
        <p:nvSpPr>
          <p:cNvPr id="5" name="Title 4">
            <a:extLst>
              <a:ext uri="{FF2B5EF4-FFF2-40B4-BE49-F238E27FC236}">
                <a16:creationId xmlns:a16="http://schemas.microsoft.com/office/drawing/2014/main" id="{AC00C51B-51E7-A091-A51C-4E50E32B40EC}"/>
              </a:ext>
            </a:extLst>
          </p:cNvPr>
          <p:cNvSpPr>
            <a:spLocks noGrp="1"/>
          </p:cNvSpPr>
          <p:nvPr>
            <p:ph type="title"/>
          </p:nvPr>
        </p:nvSpPr>
        <p:spPr/>
        <p:txBody>
          <a:bodyPr/>
          <a:lstStyle/>
          <a:p>
            <a:r>
              <a:rPr lang="en-US" b="0" dirty="0">
                <a:latin typeface="Neutraface 2 Text Demi" panose="020B0303020202020102"/>
              </a:rPr>
              <a:t>AI Text Tools</a:t>
            </a:r>
          </a:p>
        </p:txBody>
      </p:sp>
    </p:spTree>
    <p:extLst>
      <p:ext uri="{BB962C8B-B14F-4D97-AF65-F5344CB8AC3E}">
        <p14:creationId xmlns:p14="http://schemas.microsoft.com/office/powerpoint/2010/main" val="299678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4E8D3-C70D-364C-E42D-241371714117}"/>
              </a:ext>
            </a:extLst>
          </p:cNvPr>
          <p:cNvSpPr>
            <a:spLocks noGrp="1"/>
          </p:cNvSpPr>
          <p:nvPr>
            <p:ph type="title"/>
          </p:nvPr>
        </p:nvSpPr>
        <p:spPr/>
        <p:txBody>
          <a:bodyPr/>
          <a:lstStyle/>
          <a:p>
            <a:r>
              <a:rPr lang="en-US" dirty="0">
                <a:latin typeface="Neutraface Text Book" panose="02000600030000020004" pitchFamily="50" charset="0"/>
              </a:rPr>
              <a:t>AI Text Disasters</a:t>
            </a:r>
          </a:p>
        </p:txBody>
      </p:sp>
      <p:sp>
        <p:nvSpPr>
          <p:cNvPr id="3" name="Content Placeholder 2">
            <a:extLst>
              <a:ext uri="{FF2B5EF4-FFF2-40B4-BE49-F238E27FC236}">
                <a16:creationId xmlns:a16="http://schemas.microsoft.com/office/drawing/2014/main" id="{34D149F1-D586-5229-EB40-D70EC6701811}"/>
              </a:ext>
            </a:extLst>
          </p:cNvPr>
          <p:cNvSpPr>
            <a:spLocks noGrp="1"/>
          </p:cNvSpPr>
          <p:nvPr>
            <p:ph sz="half" idx="1"/>
          </p:nvPr>
        </p:nvSpPr>
        <p:spPr>
          <a:xfrm>
            <a:off x="838200" y="1825625"/>
            <a:ext cx="10515600" cy="4351338"/>
          </a:xfrm>
        </p:spPr>
        <p:txBody>
          <a:bodyPr>
            <a:normAutofit/>
          </a:bodyPr>
          <a:lstStyle/>
          <a:p>
            <a:pPr>
              <a:lnSpc>
                <a:spcPct val="150000"/>
              </a:lnSpc>
            </a:pPr>
            <a:r>
              <a:rPr lang="en-US" sz="2000" dirty="0"/>
              <a:t>February 2024 Air Canada pays passenger damages for bereavement fare fiasco.</a:t>
            </a:r>
          </a:p>
          <a:p>
            <a:pPr>
              <a:lnSpc>
                <a:spcPct val="150000"/>
              </a:lnSpc>
            </a:pPr>
            <a:r>
              <a:rPr lang="en-US" sz="2000" dirty="0"/>
              <a:t>Gannet uses </a:t>
            </a:r>
            <a:r>
              <a:rPr lang="en-US" sz="2000" dirty="0" err="1"/>
              <a:t>LedeAI</a:t>
            </a:r>
            <a:r>
              <a:rPr lang="en-US" sz="2000" dirty="0"/>
              <a:t> to write: “The Worthington Christian [[WINNING_TEAM_MASCOT]] defeated the Westerville North [[LOSING_TEAM_MASCOT]] 2-1 in an Ohio boys soccer game on Saturday.”</a:t>
            </a:r>
          </a:p>
          <a:p>
            <a:pPr>
              <a:lnSpc>
                <a:spcPct val="150000"/>
              </a:lnSpc>
            </a:pPr>
            <a:r>
              <a:rPr lang="en-US" sz="2000" dirty="0"/>
              <a:t>Sports Illustrated outed for using AI generated content by AI generated authors.</a:t>
            </a:r>
          </a:p>
          <a:p>
            <a:pPr>
              <a:lnSpc>
                <a:spcPct val="150000"/>
              </a:lnSpc>
            </a:pPr>
            <a:r>
              <a:rPr lang="en-US" sz="2000" dirty="0" err="1"/>
              <a:t>Levidow</a:t>
            </a:r>
            <a:r>
              <a:rPr lang="en-US" sz="2000" dirty="0"/>
              <a:t>, </a:t>
            </a:r>
            <a:r>
              <a:rPr lang="en-US" sz="2000" dirty="0" err="1"/>
              <a:t>Levidow</a:t>
            </a:r>
            <a:r>
              <a:rPr lang="en-US" sz="2000" dirty="0"/>
              <a:t> &amp; </a:t>
            </a:r>
            <a:r>
              <a:rPr lang="en-US" sz="2000" dirty="0" err="1"/>
              <a:t>Oberman</a:t>
            </a:r>
            <a:r>
              <a:rPr lang="en-US" sz="2000" dirty="0"/>
              <a:t> uses AI generated court cases and is fined $5K and having their case against a Columbian airline dismissed.</a:t>
            </a:r>
          </a:p>
        </p:txBody>
      </p:sp>
    </p:spTree>
    <p:extLst>
      <p:ext uri="{BB962C8B-B14F-4D97-AF65-F5344CB8AC3E}">
        <p14:creationId xmlns:p14="http://schemas.microsoft.com/office/powerpoint/2010/main" val="717173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71823-05FB-33D8-15A9-17F53EFD309E}"/>
              </a:ext>
            </a:extLst>
          </p:cNvPr>
          <p:cNvSpPr>
            <a:spLocks noGrp="1"/>
          </p:cNvSpPr>
          <p:nvPr>
            <p:ph type="title"/>
          </p:nvPr>
        </p:nvSpPr>
        <p:spPr/>
        <p:txBody>
          <a:bodyPr/>
          <a:lstStyle/>
          <a:p>
            <a:r>
              <a:rPr lang="en-US" dirty="0">
                <a:latin typeface="Neutraface Text Book" panose="02000600030000020004" pitchFamily="50" charset="0"/>
              </a:rPr>
              <a:t>AI Generated Images</a:t>
            </a:r>
          </a:p>
        </p:txBody>
      </p:sp>
    </p:spTree>
    <p:extLst>
      <p:ext uri="{BB962C8B-B14F-4D97-AF65-F5344CB8AC3E}">
        <p14:creationId xmlns:p14="http://schemas.microsoft.com/office/powerpoint/2010/main" val="2276363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A80AD5D-9D9D-DEC2-CC21-534998B1F9D0}"/>
              </a:ext>
            </a:extLst>
          </p:cNvPr>
          <p:cNvSpPr>
            <a:spLocks noGrp="1"/>
          </p:cNvSpPr>
          <p:nvPr>
            <p:ph idx="1"/>
          </p:nvPr>
        </p:nvSpPr>
        <p:spPr>
          <a:xfrm>
            <a:off x="1219200" y="6182881"/>
            <a:ext cx="10515600" cy="304628"/>
          </a:xfrm>
        </p:spPr>
        <p:txBody>
          <a:bodyPr>
            <a:normAutofit/>
          </a:bodyPr>
          <a:lstStyle/>
          <a:p>
            <a:pPr marL="0" indent="0">
              <a:buNone/>
            </a:pPr>
            <a:r>
              <a:rPr lang="en-US" sz="1400" dirty="0"/>
              <a:t>Source: https://www.cosmopolitan.com/uk/reports/a43837896/ai-headshots/</a:t>
            </a:r>
          </a:p>
        </p:txBody>
      </p:sp>
      <p:pic>
        <p:nvPicPr>
          <p:cNvPr id="3" name="Picture 2" descr="A person taking a selfie&#10;&#10;Description automatically generated">
            <a:extLst>
              <a:ext uri="{FF2B5EF4-FFF2-40B4-BE49-F238E27FC236}">
                <a16:creationId xmlns:a16="http://schemas.microsoft.com/office/drawing/2014/main" id="{53E5DCDF-EE7F-F2A3-C217-6283BCA2FA16}"/>
              </a:ext>
            </a:extLst>
          </p:cNvPr>
          <p:cNvPicPr>
            <a:picLocks noChangeAspect="1"/>
          </p:cNvPicPr>
          <p:nvPr/>
        </p:nvPicPr>
        <p:blipFill>
          <a:blip r:embed="rId2"/>
          <a:stretch>
            <a:fillRect/>
          </a:stretch>
        </p:blipFill>
        <p:spPr>
          <a:xfrm>
            <a:off x="1219200" y="1229586"/>
            <a:ext cx="3638606" cy="4852712"/>
          </a:xfrm>
          <a:prstGeom prst="rect">
            <a:avLst/>
          </a:prstGeom>
        </p:spPr>
      </p:pic>
      <p:pic>
        <p:nvPicPr>
          <p:cNvPr id="6" name="Picture 5" descr="A person with blonde hair&#10;&#10;Description automatically generated">
            <a:extLst>
              <a:ext uri="{FF2B5EF4-FFF2-40B4-BE49-F238E27FC236}">
                <a16:creationId xmlns:a16="http://schemas.microsoft.com/office/drawing/2014/main" id="{CE361982-811C-4DBC-0C27-EFB05B2C331B}"/>
              </a:ext>
            </a:extLst>
          </p:cNvPr>
          <p:cNvPicPr>
            <a:picLocks noChangeAspect="1"/>
          </p:cNvPicPr>
          <p:nvPr/>
        </p:nvPicPr>
        <p:blipFill>
          <a:blip r:embed="rId3"/>
          <a:stretch>
            <a:fillRect/>
          </a:stretch>
        </p:blipFill>
        <p:spPr>
          <a:xfrm>
            <a:off x="5583936" y="1205498"/>
            <a:ext cx="4876800" cy="4876800"/>
          </a:xfrm>
          <a:prstGeom prst="rect">
            <a:avLst/>
          </a:prstGeom>
        </p:spPr>
      </p:pic>
      <p:sp>
        <p:nvSpPr>
          <p:cNvPr id="8" name="TextBox 7">
            <a:extLst>
              <a:ext uri="{FF2B5EF4-FFF2-40B4-BE49-F238E27FC236}">
                <a16:creationId xmlns:a16="http://schemas.microsoft.com/office/drawing/2014/main" id="{5D2B8616-7EFC-360C-BECC-00D2FAB23378}"/>
              </a:ext>
            </a:extLst>
          </p:cNvPr>
          <p:cNvSpPr txBox="1"/>
          <p:nvPr/>
        </p:nvSpPr>
        <p:spPr>
          <a:xfrm>
            <a:off x="1115888" y="452536"/>
            <a:ext cx="6094476" cy="369332"/>
          </a:xfrm>
          <a:prstGeom prst="rect">
            <a:avLst/>
          </a:prstGeom>
          <a:noFill/>
        </p:spPr>
        <p:txBody>
          <a:bodyPr wrap="square">
            <a:spAutoFit/>
          </a:bodyPr>
          <a:lstStyle/>
          <a:p>
            <a:r>
              <a:rPr lang="en-US" dirty="0">
                <a:latin typeface="Neutraface Text Book" panose="02000600030000020004" pitchFamily="50" charset="0"/>
              </a:rPr>
              <a:t>Cosmopolitan UK author weighs in on AI generated portraits</a:t>
            </a:r>
          </a:p>
        </p:txBody>
      </p:sp>
    </p:spTree>
    <p:extLst>
      <p:ext uri="{BB962C8B-B14F-4D97-AF65-F5344CB8AC3E}">
        <p14:creationId xmlns:p14="http://schemas.microsoft.com/office/powerpoint/2010/main" val="1514493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A80AD5D-9D9D-DEC2-CC21-534998B1F9D0}"/>
              </a:ext>
            </a:extLst>
          </p:cNvPr>
          <p:cNvSpPr>
            <a:spLocks noGrp="1"/>
          </p:cNvSpPr>
          <p:nvPr>
            <p:ph idx="1"/>
          </p:nvPr>
        </p:nvSpPr>
        <p:spPr>
          <a:xfrm>
            <a:off x="838200" y="370490"/>
            <a:ext cx="10515600" cy="5806473"/>
          </a:xfrm>
        </p:spPr>
        <p:txBody>
          <a:bodyPr/>
          <a:lstStyle/>
          <a:p>
            <a:pPr marL="0" indent="0">
              <a:buNone/>
            </a:pPr>
            <a:r>
              <a:rPr lang="en-US" dirty="0"/>
              <a:t>AI or Real?</a:t>
            </a:r>
          </a:p>
        </p:txBody>
      </p:sp>
      <p:pic>
        <p:nvPicPr>
          <p:cNvPr id="3" name="Picture 2" descr="A houseboat on the water&#10;&#10;Description automatically generated">
            <a:extLst>
              <a:ext uri="{FF2B5EF4-FFF2-40B4-BE49-F238E27FC236}">
                <a16:creationId xmlns:a16="http://schemas.microsoft.com/office/drawing/2014/main" id="{63C1F549-DC14-2CA8-04AD-D5267691017A}"/>
              </a:ext>
            </a:extLst>
          </p:cNvPr>
          <p:cNvPicPr>
            <a:picLocks noChangeAspect="1"/>
          </p:cNvPicPr>
          <p:nvPr/>
        </p:nvPicPr>
        <p:blipFill>
          <a:blip r:embed="rId2"/>
          <a:stretch>
            <a:fillRect/>
          </a:stretch>
        </p:blipFill>
        <p:spPr>
          <a:xfrm>
            <a:off x="5069347" y="370490"/>
            <a:ext cx="5874840" cy="5874840"/>
          </a:xfrm>
          <a:prstGeom prst="rect">
            <a:avLst/>
          </a:prstGeom>
        </p:spPr>
      </p:pic>
    </p:spTree>
    <p:extLst>
      <p:ext uri="{BB962C8B-B14F-4D97-AF65-F5344CB8AC3E}">
        <p14:creationId xmlns:p14="http://schemas.microsoft.com/office/powerpoint/2010/main" val="524893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A80AD5D-9D9D-DEC2-CC21-534998B1F9D0}"/>
              </a:ext>
            </a:extLst>
          </p:cNvPr>
          <p:cNvSpPr>
            <a:spLocks noGrp="1"/>
          </p:cNvSpPr>
          <p:nvPr>
            <p:ph idx="1"/>
          </p:nvPr>
        </p:nvSpPr>
        <p:spPr>
          <a:xfrm>
            <a:off x="838200" y="370490"/>
            <a:ext cx="10515600" cy="5806473"/>
          </a:xfrm>
        </p:spPr>
        <p:txBody>
          <a:bodyPr/>
          <a:lstStyle/>
          <a:p>
            <a:pPr marL="0" indent="0">
              <a:buNone/>
            </a:pPr>
            <a:r>
              <a:rPr lang="en-US" dirty="0"/>
              <a:t>AI</a:t>
            </a:r>
          </a:p>
        </p:txBody>
      </p:sp>
      <p:pic>
        <p:nvPicPr>
          <p:cNvPr id="8" name="Picture 7" descr="A small house with a couch and plants&#10;&#10;Description automatically generated">
            <a:extLst>
              <a:ext uri="{FF2B5EF4-FFF2-40B4-BE49-F238E27FC236}">
                <a16:creationId xmlns:a16="http://schemas.microsoft.com/office/drawing/2014/main" id="{2293261D-0655-567F-1161-AF58B6C4BD20}"/>
              </a:ext>
            </a:extLst>
          </p:cNvPr>
          <p:cNvPicPr>
            <a:picLocks noChangeAspect="1"/>
          </p:cNvPicPr>
          <p:nvPr/>
        </p:nvPicPr>
        <p:blipFill>
          <a:blip r:embed="rId2"/>
          <a:stretch>
            <a:fillRect/>
          </a:stretch>
        </p:blipFill>
        <p:spPr>
          <a:xfrm>
            <a:off x="2802053" y="0"/>
            <a:ext cx="9389947" cy="5617447"/>
          </a:xfrm>
          <a:prstGeom prst="rect">
            <a:avLst/>
          </a:prstGeom>
        </p:spPr>
      </p:pic>
      <p:pic>
        <p:nvPicPr>
          <p:cNvPr id="10" name="Picture 9" descr="A boat on the water&#10;&#10;Description automatically generated">
            <a:extLst>
              <a:ext uri="{FF2B5EF4-FFF2-40B4-BE49-F238E27FC236}">
                <a16:creationId xmlns:a16="http://schemas.microsoft.com/office/drawing/2014/main" id="{62497812-E0A6-DB72-884A-5EF56F6B3197}"/>
              </a:ext>
            </a:extLst>
          </p:cNvPr>
          <p:cNvPicPr>
            <a:picLocks noChangeAspect="1"/>
          </p:cNvPicPr>
          <p:nvPr/>
        </p:nvPicPr>
        <p:blipFill>
          <a:blip r:embed="rId3"/>
          <a:stretch>
            <a:fillRect/>
          </a:stretch>
        </p:blipFill>
        <p:spPr>
          <a:xfrm>
            <a:off x="163830" y="881204"/>
            <a:ext cx="3804666" cy="5937585"/>
          </a:xfrm>
          <a:prstGeom prst="rect">
            <a:avLst/>
          </a:prstGeom>
        </p:spPr>
      </p:pic>
    </p:spTree>
    <p:extLst>
      <p:ext uri="{BB962C8B-B14F-4D97-AF65-F5344CB8AC3E}">
        <p14:creationId xmlns:p14="http://schemas.microsoft.com/office/powerpoint/2010/main" val="3581094841"/>
      </p:ext>
    </p:extLst>
  </p:cSld>
  <p:clrMapOvr>
    <a:masterClrMapping/>
  </p:clrMapOvr>
</p:sld>
</file>

<file path=ppt/theme/theme1.xml><?xml version="1.0" encoding="utf-8"?>
<a:theme xmlns:a="http://schemas.openxmlformats.org/drawingml/2006/main" name="Office Theme">
  <a:themeElements>
    <a:clrScheme name="Custom 7">
      <a:dk1>
        <a:srgbClr val="00234F"/>
      </a:dk1>
      <a:lt1>
        <a:srgbClr val="FFFFFF"/>
      </a:lt1>
      <a:dk2>
        <a:srgbClr val="FFCE28"/>
      </a:dk2>
      <a:lt2>
        <a:srgbClr val="E65306"/>
      </a:lt2>
      <a:accent1>
        <a:srgbClr val="13BED5"/>
      </a:accent1>
      <a:accent2>
        <a:srgbClr val="B9306E"/>
      </a:accent2>
      <a:accent3>
        <a:srgbClr val="2D0E8C"/>
      </a:accent3>
      <a:accent4>
        <a:srgbClr val="01647E"/>
      </a:accent4>
      <a:accent5>
        <a:srgbClr val="439F40"/>
      </a:accent5>
      <a:accent6>
        <a:srgbClr val="E5E9ED"/>
      </a:accent6>
      <a:hlink>
        <a:srgbClr val="E65306"/>
      </a:hlink>
      <a:folHlink>
        <a:srgbClr val="B52E6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pdated powerpoint template compressed" id="{0E303365-0FAD-40F8-AB31-EAEACEC12798}" vid="{3DB9A734-B489-4ACB-91BF-4564CBC01E2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0961be8-6866-47f7-9251-3063d6bdb256">
      <Terms xmlns="http://schemas.microsoft.com/office/infopath/2007/PartnerControls"/>
    </lcf76f155ced4ddcb4097134ff3c332f>
    <TaxCatchAll xmlns="8848a7ff-c0b7-4881-87fd-01349f347fd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F164EF6C40FF444A513CC387444D2E5" ma:contentTypeVersion="14" ma:contentTypeDescription="Create a new document." ma:contentTypeScope="" ma:versionID="dd2beebf9d508cc02044026532efb85c">
  <xsd:schema xmlns:xsd="http://www.w3.org/2001/XMLSchema" xmlns:xs="http://www.w3.org/2001/XMLSchema" xmlns:p="http://schemas.microsoft.com/office/2006/metadata/properties" xmlns:ns2="f0961be8-6866-47f7-9251-3063d6bdb256" xmlns:ns3="8848a7ff-c0b7-4881-87fd-01349f347fd6" targetNamespace="http://schemas.microsoft.com/office/2006/metadata/properties" ma:root="true" ma:fieldsID="a29ae01a40d84b61a6a16b5486a13f89" ns2:_="" ns3:_="">
    <xsd:import namespace="f0961be8-6866-47f7-9251-3063d6bdb256"/>
    <xsd:import namespace="8848a7ff-c0b7-4881-87fd-01349f347fd6"/>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element ref="ns2:MediaServiceObjectDetectorVersions" minOccurs="0"/>
                <xsd:element ref="ns2:MediaServiceDateTake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961be8-6866-47f7-9251-3063d6bdb256"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6791996f-29af-4d2c-bc5a-cd750d55e9c9"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848a7ff-c0b7-4881-87fd-01349f347fd6"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00db9fde-00bc-4da9-8a3c-22923da5ef2c}" ma:internalName="TaxCatchAll" ma:showField="CatchAllData" ma:web="8848a7ff-c0b7-4881-87fd-01349f347fd6">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DE792A9-3959-4625-9987-78A9FA306EF2}">
  <ds:schemaRefs>
    <ds:schemaRef ds:uri="dbbf6d6d-aff4-4b48-b8b4-ead9ecb0e017"/>
    <ds:schemaRef ds:uri="http://purl.org/dc/elements/1.1/"/>
    <ds:schemaRef ds:uri="http://www.w3.org/XML/1998/namespace"/>
    <ds:schemaRef ds:uri="http://purl.org/dc/dcmitype/"/>
    <ds:schemaRef ds:uri="http://schemas.microsoft.com/office/2006/documentManagement/types"/>
    <ds:schemaRef ds:uri="http://schemas.microsoft.com/office/infopath/2007/PartnerControls"/>
    <ds:schemaRef ds:uri="3f3bf101-0eff-40a0-8dd0-a0118421cc4d"/>
    <ds:schemaRef ds:uri="http://schemas.openxmlformats.org/package/2006/metadata/core-properties"/>
    <ds:schemaRef ds:uri="http://schemas.microsoft.com/office/2006/metadata/properties"/>
    <ds:schemaRef ds:uri="http://purl.org/dc/terms/"/>
    <ds:schemaRef ds:uri="f0961be8-6866-47f7-9251-3063d6bdb256"/>
    <ds:schemaRef ds:uri="8848a7ff-c0b7-4881-87fd-01349f347fd6"/>
  </ds:schemaRefs>
</ds:datastoreItem>
</file>

<file path=customXml/itemProps2.xml><?xml version="1.0" encoding="utf-8"?>
<ds:datastoreItem xmlns:ds="http://schemas.openxmlformats.org/officeDocument/2006/customXml" ds:itemID="{EDB58B21-E4F2-438D-9D74-4B9A20907657}">
  <ds:schemaRefs>
    <ds:schemaRef ds:uri="http://schemas.microsoft.com/sharepoint/v3/contenttype/forms"/>
  </ds:schemaRefs>
</ds:datastoreItem>
</file>

<file path=customXml/itemProps3.xml><?xml version="1.0" encoding="utf-8"?>
<ds:datastoreItem xmlns:ds="http://schemas.openxmlformats.org/officeDocument/2006/customXml" ds:itemID="{CD0B4EDD-AD18-4EF6-91E0-A78B6E4E40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0961be8-6866-47f7-9251-3063d6bdb256"/>
    <ds:schemaRef ds:uri="8848a7ff-c0b7-4881-87fd-01349f347f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Updated powerpoint template compressed (1)</Template>
  <TotalTime>270</TotalTime>
  <Words>810</Words>
  <Application>Microsoft Office PowerPoint</Application>
  <PresentationFormat>Widescreen</PresentationFormat>
  <Paragraphs>58</Paragraphs>
  <Slides>23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Aptos</vt:lpstr>
      <vt:lpstr>Arial</vt:lpstr>
      <vt:lpstr>Montserrat SemiBold</vt:lpstr>
      <vt:lpstr>Neutraface 2 Text Demi</vt:lpstr>
      <vt:lpstr>Neutraface Text Book</vt:lpstr>
      <vt:lpstr>Poppins</vt:lpstr>
      <vt:lpstr>Poppins ExtraLight</vt:lpstr>
      <vt:lpstr>Poppins Light</vt:lpstr>
      <vt:lpstr>Office Theme</vt:lpstr>
      <vt:lpstr>Is It Real or AI?</vt:lpstr>
      <vt:lpstr>AI Generated Text</vt:lpstr>
      <vt:lpstr>Learning to Identify AI Text</vt:lpstr>
      <vt:lpstr>AI Text Tools</vt:lpstr>
      <vt:lpstr>AI Text Disasters</vt:lpstr>
      <vt:lpstr>AI Generated Images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Deep Fake Video</vt:lpstr>
      <vt:lpstr>Thank You!  Presentation is available at MO-PCA.org Resources/Communications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Jessica Long</dc:creator>
  <cp:lastModifiedBy>Jessica Long</cp:lastModifiedBy>
  <cp:revision>2</cp:revision>
  <dcterms:created xsi:type="dcterms:W3CDTF">2024-07-17T20:21:25Z</dcterms:created>
  <dcterms:modified xsi:type="dcterms:W3CDTF">2024-07-18T17:03:54Z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0x010100FF164EF6C40FF444A513CC387444D2E5</vt:lpwstr>
  </property>
</Properties>
</file>